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2.xml" ContentType="application/vnd.openxmlformats-officedocument.customXmlProperties+xml"/>
  <Override PartName="/customXml/itemProps7.xml" ContentType="application/vnd.openxmlformats-officedocument.customXmlProperties+xml"/>
  <Override PartName="/customXml/itemProps6.xml" ContentType="application/vnd.openxmlformats-officedocument.customXmlProperties+xml"/>
  <Override PartName="/customXml/itemProps8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6"/>
  </p:notesMasterIdLst>
  <p:sldIdLst>
    <p:sldId id="263" r:id="rId7"/>
    <p:sldId id="264" r:id="rId8"/>
    <p:sldId id="256" r:id="rId9"/>
    <p:sldId id="262" r:id="rId10"/>
    <p:sldId id="257" r:id="rId11"/>
    <p:sldId id="258" r:id="rId12"/>
    <p:sldId id="259" r:id="rId13"/>
    <p:sldId id="260" r:id="rId14"/>
    <p:sldId id="26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ustomXml" Target="../customXml/item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customXml" Target="../customXml/item7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ustomXml" Target="../customXml/item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6E567F-4260-4772-A0E7-B00832F3ED97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889C4B-D6C2-4648-BA99-346740DA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10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89C4B-D6C2-4648-BA99-346740DA6D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96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0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8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4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9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7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3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6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1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0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1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2615B-E1BC-40DE-99BA-3330F0E2A27F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F98D1-BD22-4FA6-BD39-E30A950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1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733BF-7143-4FFD-8461-564CECA63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/>
              <a:t>CLEMIS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C438D1-314C-4721-9396-FD73B2D7A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7772400" cy="556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000" dirty="0"/>
              <a:t>Oakland County 911 System</a:t>
            </a:r>
          </a:p>
          <a:p>
            <a:pPr algn="l"/>
            <a:r>
              <a:rPr lang="en-US" sz="2000" dirty="0"/>
              <a:t>Oakland County Public Safety Radio System</a:t>
            </a:r>
          </a:p>
          <a:p>
            <a:pPr algn="l"/>
            <a:r>
              <a:rPr lang="en-US" sz="2000" dirty="0"/>
              <a:t>Computer Aided Dispatch (CAD)</a:t>
            </a:r>
          </a:p>
          <a:p>
            <a:pPr algn="l"/>
            <a:r>
              <a:rPr lang="en-US" sz="2000" dirty="0" err="1"/>
              <a:t>OakVideo</a:t>
            </a:r>
            <a:r>
              <a:rPr lang="en-US" sz="2000" dirty="0"/>
              <a:t> System</a:t>
            </a:r>
          </a:p>
          <a:p>
            <a:pPr algn="l"/>
            <a:r>
              <a:rPr lang="en-US" sz="2000" dirty="0"/>
              <a:t>Records Management Systems:</a:t>
            </a:r>
          </a:p>
          <a:p>
            <a:pPr algn="l"/>
            <a:r>
              <a:rPr lang="en-US" sz="2000" dirty="0"/>
              <a:t>	Police Records Management System (CLEAR)</a:t>
            </a:r>
          </a:p>
          <a:p>
            <a:pPr algn="l"/>
            <a:r>
              <a:rPr lang="en-US" sz="2000" dirty="0"/>
              <a:t>	Fire Records Management System (CFIRS)</a:t>
            </a:r>
          </a:p>
          <a:p>
            <a:pPr algn="l"/>
            <a:r>
              <a:rPr lang="en-US" sz="2000" dirty="0"/>
              <a:t>	Crash Reporting</a:t>
            </a:r>
          </a:p>
          <a:p>
            <a:pPr algn="l"/>
            <a:r>
              <a:rPr lang="en-US" sz="2000" dirty="0"/>
              <a:t>	Citation System</a:t>
            </a:r>
          </a:p>
          <a:p>
            <a:pPr algn="l"/>
            <a:r>
              <a:rPr lang="en-US" sz="2000" dirty="0"/>
              <a:t>	Mugshot System</a:t>
            </a:r>
          </a:p>
          <a:p>
            <a:pPr algn="l"/>
            <a:r>
              <a:rPr lang="en-US" sz="2000" dirty="0"/>
              <a:t>	</a:t>
            </a:r>
            <a:r>
              <a:rPr lang="en-US" sz="2000" dirty="0" err="1"/>
              <a:t>Livescan</a:t>
            </a:r>
            <a:r>
              <a:rPr lang="en-US" sz="2000" dirty="0"/>
              <a:t> Finger Printing System</a:t>
            </a:r>
          </a:p>
          <a:p>
            <a:pPr algn="l"/>
            <a:r>
              <a:rPr lang="en-US" sz="2000" dirty="0"/>
              <a:t>	LEIN- Law Enforcement Information Network</a:t>
            </a:r>
          </a:p>
          <a:p>
            <a:pPr algn="l"/>
            <a:r>
              <a:rPr lang="en-US" sz="2000" dirty="0"/>
              <a:t>	Auto Impound System</a:t>
            </a:r>
          </a:p>
          <a:p>
            <a:pPr algn="l"/>
            <a:r>
              <a:rPr lang="en-US" sz="2000" dirty="0"/>
              <a:t>	Property Management System</a:t>
            </a:r>
          </a:p>
          <a:p>
            <a:pPr algn="l"/>
            <a:r>
              <a:rPr lang="en-US" sz="2000" dirty="0"/>
              <a:t>	</a:t>
            </a:r>
            <a:r>
              <a:rPr lang="en-US" sz="2000" dirty="0" err="1"/>
              <a:t>BlueCheck</a:t>
            </a:r>
            <a:r>
              <a:rPr lang="en-US" sz="2000" dirty="0"/>
              <a:t>- Wireless Finger Printing ID System</a:t>
            </a:r>
          </a:p>
          <a:p>
            <a:pPr algn="l"/>
            <a:r>
              <a:rPr lang="en-US" sz="2000" dirty="0"/>
              <a:t>	Jail Management System</a:t>
            </a:r>
          </a:p>
          <a:p>
            <a:pPr algn="l"/>
            <a:r>
              <a:rPr lang="en-US" sz="2000" dirty="0"/>
              <a:t>	Officer Activity Log System</a:t>
            </a:r>
          </a:p>
          <a:p>
            <a:pPr algn="l"/>
            <a:r>
              <a:rPr lang="en-US" sz="2000" dirty="0"/>
              <a:t>	Online Citizen Police Reporting System</a:t>
            </a:r>
          </a:p>
          <a:p>
            <a:pPr algn="l"/>
            <a:r>
              <a:rPr lang="en-US" sz="2000" dirty="0"/>
              <a:t>	MICR Reporting- Crime Stat Reporting System</a:t>
            </a:r>
          </a:p>
        </p:txBody>
      </p:sp>
    </p:spTree>
    <p:extLst>
      <p:ext uri="{BB962C8B-B14F-4D97-AF65-F5344CB8AC3E}">
        <p14:creationId xmlns:p14="http://schemas.microsoft.com/office/powerpoint/2010/main" val="252769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58DBF-3421-4BB2-B628-4E480794D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CLEMIS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C0BF1-BC4E-4F0A-98C8-824EFB35F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02903"/>
            <a:ext cx="5181600" cy="4906963"/>
          </a:xfrm>
        </p:spPr>
        <p:txBody>
          <a:bodyPr>
            <a:normAutofit/>
          </a:bodyPr>
          <a:lstStyle/>
          <a:p>
            <a:r>
              <a:rPr lang="en-US" sz="2400" dirty="0"/>
              <a:t>Support Services </a:t>
            </a:r>
          </a:p>
          <a:p>
            <a:pPr lvl="1"/>
            <a:r>
              <a:rPr lang="en-US" sz="2000" dirty="0"/>
              <a:t>24 Hour Help Desk Support</a:t>
            </a:r>
          </a:p>
          <a:p>
            <a:pPr lvl="1"/>
            <a:r>
              <a:rPr lang="en-US" sz="2000" dirty="0"/>
              <a:t>Mobile Data Computers</a:t>
            </a:r>
          </a:p>
          <a:p>
            <a:pPr lvl="1"/>
            <a:r>
              <a:rPr lang="en-US" sz="2000" dirty="0" err="1"/>
              <a:t>Livescan</a:t>
            </a:r>
            <a:r>
              <a:rPr lang="en-US" sz="2000" dirty="0"/>
              <a:t> Finger Printing Devices</a:t>
            </a:r>
          </a:p>
          <a:p>
            <a:pPr lvl="1"/>
            <a:r>
              <a:rPr lang="en-US" sz="2000" dirty="0"/>
              <a:t>Mugshot Capture Systems</a:t>
            </a:r>
          </a:p>
          <a:p>
            <a:pPr lvl="1"/>
            <a:r>
              <a:rPr lang="en-US" sz="2000" dirty="0"/>
              <a:t>911 System Support</a:t>
            </a:r>
          </a:p>
          <a:p>
            <a:pPr lvl="1"/>
            <a:r>
              <a:rPr lang="en-US" sz="2000" dirty="0"/>
              <a:t>Radio System Support</a:t>
            </a:r>
          </a:p>
          <a:p>
            <a:pPr lvl="1"/>
            <a:r>
              <a:rPr lang="en-US" sz="2000" dirty="0" err="1"/>
              <a:t>OakVideo</a:t>
            </a:r>
            <a:r>
              <a:rPr lang="en-US" sz="2000" dirty="0"/>
              <a:t> Support</a:t>
            </a:r>
          </a:p>
          <a:p>
            <a:pPr lvl="1"/>
            <a:r>
              <a:rPr lang="en-US" sz="2000" dirty="0"/>
              <a:t>Training for All Applications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206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37457"/>
            <a:ext cx="5257800" cy="753151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CLEMIS Police Agencies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05140D-F62E-4F41-8A3C-14BBC4510982}"/>
              </a:ext>
            </a:extLst>
          </p:cNvPr>
          <p:cNvSpPr txBox="1"/>
          <p:nvPr/>
        </p:nvSpPr>
        <p:spPr>
          <a:xfrm>
            <a:off x="609600" y="1066800"/>
            <a:ext cx="2971800" cy="4942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Adrian City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Adrian Township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Almont Police 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Ann Arbor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Auburn Hills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Belleville Police 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Berkley Public Safety*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Beverly Hills Public Safety*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Birmingham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Blissfield Village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Bloomfield Hills Public Safety*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Bloomfield Township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Cambridge Township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Canton Township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Capac Police Center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Center Line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Chelsea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Clawson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Clinton Township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Clinton Village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Dearborn City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Dearborn Heights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Dryden Township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Eastern Michigan University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Eastpointe Police</a:t>
            </a:r>
            <a:endParaRPr lang="en-U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939162-5C07-4C34-9B4D-03D6F90BE381}"/>
              </a:ext>
            </a:extLst>
          </p:cNvPr>
          <p:cNvSpPr txBox="1"/>
          <p:nvPr/>
        </p:nvSpPr>
        <p:spPr>
          <a:xfrm>
            <a:off x="3505200" y="1066800"/>
            <a:ext cx="2590800" cy="493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Farmington Public Safety*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Farmington Hills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Fenton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Ferndale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Franklin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Fraser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Garden City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Grosse Pointe City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Grosse Pointe Farms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Grosse Pointe Park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Grosse Pointe Shores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Grosse Pointe Woods Public Safety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Hamtramck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Harper Woods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Hazel Park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Holly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Hudson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Huntington Woods Public Safety*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Huron County Sheriff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Huron County 911 Central Dispatch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Imlay City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Inkster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Keego Harbor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Lake Angelus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Lake Orion Police*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B56C3E-DBB3-4C2A-8C74-7B48945EEF92}"/>
              </a:ext>
            </a:extLst>
          </p:cNvPr>
          <p:cNvSpPr txBox="1"/>
          <p:nvPr/>
        </p:nvSpPr>
        <p:spPr>
          <a:xfrm>
            <a:off x="6096000" y="1066800"/>
            <a:ext cx="2895600" cy="5310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Lapeer City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Lapeer County E911 Central Dispatch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Lapeer County Prosecutors Office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Lapeer County Sheriff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Lapeer Township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Lathrup Village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Lenawee County Sheriff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Livonia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Madison Heights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Madison Township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Marine City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Marysville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Melvindale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Metamora Township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Milan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Milford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Morenci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North Branch Police</a:t>
            </a:r>
            <a:b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Northfield Township Police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Northville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Northville Township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Novi Police*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Oak Park Public Safety*</a:t>
            </a:r>
          </a:p>
          <a:p>
            <a:pPr lvl="0">
              <a:lnSpc>
                <a:spcPct val="114000"/>
              </a:lnSpc>
            </a:pP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Oakland Community College Public Safety*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Oakland County Sheriff*</a:t>
            </a:r>
          </a:p>
          <a:p>
            <a:pPr>
              <a:lnSpc>
                <a:spcPct val="115000"/>
              </a:lnSpc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*Oakland County Agencies</a:t>
            </a:r>
          </a:p>
        </p:txBody>
      </p:sp>
    </p:spTree>
    <p:extLst>
      <p:ext uri="{BB962C8B-B14F-4D97-AF65-F5344CB8AC3E}">
        <p14:creationId xmlns:p14="http://schemas.microsoft.com/office/powerpoint/2010/main" val="108854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944365-28C9-483B-B82C-7823A6E8F8CB}"/>
              </a:ext>
            </a:extLst>
          </p:cNvPr>
          <p:cNvSpPr txBox="1"/>
          <p:nvPr/>
        </p:nvSpPr>
        <p:spPr>
          <a:xfrm>
            <a:off x="682430" y="1158039"/>
            <a:ext cx="2741904" cy="5488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Oakland University Public Safety*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Orchard Lake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Oxford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Pittsfield Public Safety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Pleasant Ridge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Plymouth City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Plymouth Township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Huron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Raisin Township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Rochester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Romulus Public Safety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Roseville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Royal Oak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Saint Clair City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Saint Clair County Central Dispatch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Saint Clair County Prosecutor's Office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Saint Clair County Sheriff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Saline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Schoolcraft College Police Department 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Shelby Township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South Lyon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Southfield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St. Clair Shores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Sylvan Lake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Taylor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Tecumseh Police</a:t>
            </a:r>
          </a:p>
          <a:p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3BAC07-1180-4E42-BA83-38B611BADAD5}"/>
              </a:ext>
            </a:extLst>
          </p:cNvPr>
          <p:cNvSpPr txBox="1"/>
          <p:nvPr/>
        </p:nvSpPr>
        <p:spPr>
          <a:xfrm>
            <a:off x="3810000" y="1158039"/>
            <a:ext cx="3276600" cy="3936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Troy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University of Michigan Public Safety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Utica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Van Buren Township Public Safety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Walled Lake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Warren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Washtenaw Community College Public Safety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Washtenaw County Sheriff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Waterford Township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Wayne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Wayne County Airport Authority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West Bloomfield Township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Westland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White Lake Township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Wixom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Wolverine Lake Police*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Yale Police</a:t>
            </a: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Ypsilanti Police</a:t>
            </a:r>
          </a:p>
          <a:p>
            <a:pPr>
              <a:lnSpc>
                <a:spcPct val="114000"/>
              </a:lnSpc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*Oakland County Agencies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DA0950-2313-4382-BE86-B20F63002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4724400"/>
            <a:ext cx="1804572" cy="123759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0BA99AA-D343-48C8-BA9A-8E134693A5A2}"/>
              </a:ext>
            </a:extLst>
          </p:cNvPr>
          <p:cNvSpPr/>
          <p:nvPr/>
        </p:nvSpPr>
        <p:spPr>
          <a:xfrm>
            <a:off x="2209800" y="381000"/>
            <a:ext cx="45574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CLEMIS Police Agencies</a:t>
            </a:r>
          </a:p>
        </p:txBody>
      </p:sp>
    </p:spTree>
    <p:extLst>
      <p:ext uri="{BB962C8B-B14F-4D97-AF65-F5344CB8AC3E}">
        <p14:creationId xmlns:p14="http://schemas.microsoft.com/office/powerpoint/2010/main" val="346314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" y="304800"/>
            <a:ext cx="7924800" cy="868362"/>
          </a:xfrm>
        </p:spPr>
        <p:txBody>
          <a:bodyPr>
            <a:normAutofit/>
          </a:bodyPr>
          <a:lstStyle/>
          <a:p>
            <a:r>
              <a:rPr lang="en-US" sz="3600" dirty="0"/>
              <a:t>CLEMIS Fire Agencies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DE5276-4E45-4BEE-9E72-79218171CBE2}"/>
              </a:ext>
            </a:extLst>
          </p:cNvPr>
          <p:cNvSpPr txBox="1"/>
          <p:nvPr/>
        </p:nvSpPr>
        <p:spPr>
          <a:xfrm>
            <a:off x="1219200" y="1224049"/>
            <a:ext cx="2362200" cy="5329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Auburn Hills*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Berkley*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Beverly Hills*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Birmingham*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Bloomfield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Brandon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Canton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Clawson*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Commerce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Dearborn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Dearborn Heights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Eastpointe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Farmington Hills*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Ferndale*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Groveland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Holly Village*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Huntington Woods*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Independence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Livonia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Lyon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Madison Heights*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Milford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Northville Township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Novi*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EF9360-DE4D-4906-8DDC-9B08DF91C6C8}"/>
              </a:ext>
            </a:extLst>
          </p:cNvPr>
          <p:cNvSpPr txBox="1"/>
          <p:nvPr/>
        </p:nvSpPr>
        <p:spPr>
          <a:xfrm>
            <a:off x="3717419" y="1224049"/>
            <a:ext cx="2498326" cy="5337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Oak Park*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Oakland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Plymouth Township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Rochester City*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Rochester Hills*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Romulus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Roseville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Royal Oak*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South Lyon*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Southfield*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Springfield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St. Clair Shores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Taylor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Troy*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Van Buren Township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Walled Lake*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Warren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Waterford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Wayne County Airport Authority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West Bloomfield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Westland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White Lake Township*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Wixom*</a:t>
            </a:r>
          </a:p>
          <a:p>
            <a:pPr>
              <a:lnSpc>
                <a:spcPct val="1140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*Oakland County Agencies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42F680-ED28-4958-B158-1099D13CA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2679127"/>
            <a:ext cx="2511770" cy="14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30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CLEMIS Agencies</a:t>
            </a:r>
          </a:p>
        </p:txBody>
      </p:sp>
      <p:pic>
        <p:nvPicPr>
          <p:cNvPr id="3076" name="Picture 4" descr="C:\Users\petersp\AppData\Local\Microsoft\Windows\Temporary Internet Files\Content.IE5\FAA6PT2F\secret_squirrel_by_chibimkn-d414ne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830" y="4542837"/>
            <a:ext cx="172974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6ED29A-BED5-448A-AD3C-6F5172AEB20C}"/>
              </a:ext>
            </a:extLst>
          </p:cNvPr>
          <p:cNvSpPr txBox="1"/>
          <p:nvPr/>
        </p:nvSpPr>
        <p:spPr>
          <a:xfrm>
            <a:off x="2362200" y="1828800"/>
            <a:ext cx="4762500" cy="2302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FBI (Federal Bureau Investigation)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HIDTA (High Intensity Drug Trafficking Area)</a:t>
            </a:r>
          </a:p>
          <a:p>
            <a:pPr>
              <a:lnSpc>
                <a:spcPct val="114000"/>
              </a:lnSpc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Metroparks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Police</a:t>
            </a:r>
          </a:p>
          <a:p>
            <a:pPr algn="ctr"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Michigan Fusion Centers (MIOC &amp; DSEMIIC)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MSP (Michigan State Police)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 Immigration &amp; Customs Enforcement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 Secret Service</a:t>
            </a:r>
          </a:p>
        </p:txBody>
      </p:sp>
    </p:spTree>
    <p:extLst>
      <p:ext uri="{BB962C8B-B14F-4D97-AF65-F5344CB8AC3E}">
        <p14:creationId xmlns:p14="http://schemas.microsoft.com/office/powerpoint/2010/main" val="196283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38375" y="381000"/>
            <a:ext cx="4467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Courts Using CLEMIS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954D5B-2AAC-42FE-9865-C9B8B4292205}"/>
              </a:ext>
            </a:extLst>
          </p:cNvPr>
          <p:cNvSpPr txBox="1"/>
          <p:nvPr/>
        </p:nvSpPr>
        <p:spPr>
          <a:xfrm>
            <a:off x="914400" y="1389194"/>
            <a:ext cx="3810000" cy="512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2A District Court - Lenawee County 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6th Circuit Court – Pontiac*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14A District Court - Ypsilanti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14B District Court - Ypsilanti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15th District Court - Ann Arbor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Livonia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Westland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Dearborn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Garden City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22nd District Court – Inkster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- Taylor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24th District Court – Melvindale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Wayne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Hamtramck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32A District Court – Harper Woods*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32B Municipal Court - Grosse Pointe Park 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32D Municipal Court - Grosse Pointe Farms 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32E Municipal Court - Grosse Pointe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Van Buren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35th District Court – Plymouth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Centerline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Warren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B3D601-481B-4292-9FFE-551EDA2EBDBA}"/>
              </a:ext>
            </a:extLst>
          </p:cNvPr>
          <p:cNvSpPr txBox="1"/>
          <p:nvPr/>
        </p:nvSpPr>
        <p:spPr>
          <a:xfrm>
            <a:off x="5715000" y="1389194"/>
            <a:ext cx="3200400" cy="4916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- Eastpointe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39th District Court – Fraser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41A District Court – Shelby / Utica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43rd District Court – Ferndale*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Hazel Park*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Madison Heights*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44th District Court - Royal Oak*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Oak Park*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Southfield*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47th District Court - Farmington Hills*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Bloomfield Hills*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District Court – Pontiac*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51st District Court – Waterford*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52/1 District Court – Novi*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52/2 District Court – Clarkston*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52/3 District Court – Rochester*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52/4 District Court – Troy*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71A District Court - Lapeer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72nd District Court - Marine City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72nd District Court - Port Huron</a:t>
            </a: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Grosse Pointe Woods Municipal Court</a:t>
            </a:r>
          </a:p>
          <a:p>
            <a:pPr>
              <a:lnSpc>
                <a:spcPct val="1140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*Oakland County Courts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56D320-594D-49C8-BFC3-078F53613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590800"/>
            <a:ext cx="1676400" cy="141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9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Oakland County CLEMIS Users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ADFA7D-39D1-42F1-A9B1-4E6ABEC4E5BB}"/>
              </a:ext>
            </a:extLst>
          </p:cNvPr>
          <p:cNvSpPr txBox="1"/>
          <p:nvPr/>
        </p:nvSpPr>
        <p:spPr>
          <a:xfrm>
            <a:off x="2133600" y="1488084"/>
            <a:ext cx="4876800" cy="3539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Animal Control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Children’s Village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Circuit Court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Corrections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Friend of the Court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Facilities Management Operations Safety Unit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Medical Control Authority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Probate/Juvenile Intake-FD Judicial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Prosecutor’s Office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Reimbursement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Risk Management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0F3E87-84F0-40D9-8E66-BFDFDF85D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114800"/>
            <a:ext cx="1699481" cy="140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6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Hospitals using CLEMIS </a:t>
            </a:r>
            <a:r>
              <a:rPr lang="en-US" sz="3600" dirty="0" err="1"/>
              <a:t>OakWin</a:t>
            </a:r>
            <a:r>
              <a:rPr lang="en-US" sz="3600" dirty="0"/>
              <a:t> </a:t>
            </a:r>
          </a:p>
        </p:txBody>
      </p:sp>
      <p:pic>
        <p:nvPicPr>
          <p:cNvPr id="4" name="Picture 3" descr="C:\Users\petersp\AppData\Local\Microsoft\Windows\Temporary Internet Files\Content.IE5\Z5TNJRIL\451px-Hospital_sign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648200"/>
            <a:ext cx="921305" cy="92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petersp\AppData\Local\Microsoft\Windows\Temporary Internet Files\Content.IE5\PI2Q2E1M\hospital5-240x19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386127"/>
            <a:ext cx="1378505" cy="114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A75DB23-C376-4FAB-9375-E39E05E5D91F}"/>
              </a:ext>
            </a:extLst>
          </p:cNvPr>
          <p:cNvSpPr txBox="1"/>
          <p:nvPr/>
        </p:nvSpPr>
        <p:spPr>
          <a:xfrm>
            <a:off x="2279094" y="1430185"/>
            <a:ext cx="4585811" cy="4829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Ascension Providence Novi Campus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Ascension Providence Rochester Campus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Ascension Providence Southfield Campus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Children’s Hospital of Troy</a:t>
            </a:r>
          </a:p>
          <a:p>
            <a:pPr>
              <a:lnSpc>
                <a:spcPct val="114000"/>
              </a:lnSpc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Genesys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of Lapeer County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Henry Ford of Farmington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Huron Valley of Commerce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McLaren of Clarkston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McLaren of Pontiac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 John of Madison Heights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 Joseph Mercy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 Mary’s of Livonia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William Beaumont of Farmington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William Beaumont of Royal Oak</a:t>
            </a:r>
          </a:p>
          <a:p>
            <a:pPr>
              <a:lnSpc>
                <a:spcPct val="114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William Beaumont of Troy</a:t>
            </a:r>
          </a:p>
        </p:txBody>
      </p:sp>
    </p:spTree>
    <p:extLst>
      <p:ext uri="{BB962C8B-B14F-4D97-AF65-F5344CB8AC3E}">
        <p14:creationId xmlns:p14="http://schemas.microsoft.com/office/powerpoint/2010/main" val="2218626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A0E310728C14D9C279B6DB352037F" ma:contentTypeVersion="1" ma:contentTypeDescription="Create a new document." ma:contentTypeScope="" ma:versionID="ba45d4edcb2745146e2b0da0dedac2c2">
  <xsd:schema xmlns:xsd="http://www.w3.org/2001/XMLSchema" xmlns:xs="http://www.w3.org/2001/XMLSchema" xmlns:p="http://schemas.microsoft.com/office/2006/metadata/properties" xmlns:ns2="c1b49fce-f7b4-4f54-bfc5-4e175e02f8a0" targetNamespace="http://schemas.microsoft.com/office/2006/metadata/properties" ma:root="true" ma:fieldsID="cba7cf7363a24554a4de0192ca97e6dd" ns2:_="">
    <xsd:import namespace="c1b49fce-f7b4-4f54-bfc5-4e175e02f8a0"/>
    <xsd:element name="properties">
      <xsd:complexType>
        <xsd:sequence>
          <xsd:element name="documentManagement">
            <xsd:complexType>
              <xsd:all>
                <xsd:element ref="ns2:Prefix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49fce-f7b4-4f54-bfc5-4e175e02f8a0" elementFormDefault="qualified">
    <xsd:import namespace="http://schemas.microsoft.com/office/2006/documentManagement/types"/>
    <xsd:import namespace="http://schemas.microsoft.com/office/infopath/2007/PartnerControls"/>
    <xsd:element name="Prefix" ma:index="8" ma:displayName="Prefix" ma:internalName="Prefix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8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c1b49fce-f7b4-4f54-bfc5-4e175e02f8a0">B3.3</Prefix>
  </documentManagement>
</p:properties>
</file>

<file path=customXml/itemProps1.xml><?xml version="1.0" encoding="utf-8"?>
<ds:datastoreItem xmlns:ds="http://schemas.openxmlformats.org/officeDocument/2006/customXml" ds:itemID="{99A26022-B6DC-405B-8C74-FD50CEDC8367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4CAB0D27-CA12-4F7C-8A63-A2C618B41C90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38F420A2-BD33-426E-97FE-A75E455F59BA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D9E78BDE-B621-45A4-AFFB-D45C0047FCE2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70C2E6F6-E442-4F20-94A9-1C4C701F5F35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B049006D-6A6E-4FE8-99A8-9315FE402100}"/>
</file>

<file path=customXml/itemProps7.xml><?xml version="1.0" encoding="utf-8"?>
<ds:datastoreItem xmlns:ds="http://schemas.openxmlformats.org/officeDocument/2006/customXml" ds:itemID="{84FB09F5-A2B7-47C7-A721-FB07826A3142}"/>
</file>

<file path=customXml/itemProps8.xml><?xml version="1.0" encoding="utf-8"?>
<ds:datastoreItem xmlns:ds="http://schemas.openxmlformats.org/officeDocument/2006/customXml" ds:itemID="{5BF46093-8C10-4ECF-AC2F-A24BC4876764}"/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962</Words>
  <Application>Microsoft Office PowerPoint</Application>
  <PresentationFormat>On-screen Show (4:3)</PresentationFormat>
  <Paragraphs>288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CLEMIS Systems</vt:lpstr>
      <vt:lpstr>CLEMIS Services</vt:lpstr>
      <vt:lpstr>PowerPoint Presentation</vt:lpstr>
      <vt:lpstr>PowerPoint Presentation</vt:lpstr>
      <vt:lpstr>CLEMIS Fire Agencies</vt:lpstr>
      <vt:lpstr>Other CLEMIS Agencies</vt:lpstr>
      <vt:lpstr>PowerPoint Presentation</vt:lpstr>
      <vt:lpstr>Oakland County CLEMIS Users</vt:lpstr>
      <vt:lpstr>Hospitals using CLEMIS OakWin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Peters, Penny L</dc:creator>
  <cp:lastModifiedBy>Nagi, Jill M</cp:lastModifiedBy>
  <cp:revision>48</cp:revision>
  <cp:lastPrinted>2019-01-11T13:05:55Z</cp:lastPrinted>
  <dcterms:created xsi:type="dcterms:W3CDTF">2016-10-03T13:10:39Z</dcterms:created>
  <dcterms:modified xsi:type="dcterms:W3CDTF">2019-01-29T15:59:18Z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0x010100CCBA0E310728C14D9C279B6DB352037F</vt:lpwstr>
  </property>
  <property fmtid="{D5CDD505-2E9C-101B-9397-08002B2CF9AE}" pid="3" name="Order">
    <vt:r8>280</vt:r8>
  </property>
</Properties>
</file>