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1"/>
  </p:sldMasterIdLst>
  <p:notesMasterIdLst>
    <p:notesMasterId r:id="rId20"/>
  </p:notesMasterIdLst>
  <p:handoutMasterIdLst>
    <p:handoutMasterId r:id="rId21"/>
  </p:handoutMasterIdLst>
  <p:sldIdLst>
    <p:sldId id="258" r:id="rId12"/>
    <p:sldId id="266" r:id="rId13"/>
    <p:sldId id="267" r:id="rId14"/>
    <p:sldId id="259" r:id="rId15"/>
    <p:sldId id="260" r:id="rId16"/>
    <p:sldId id="261" r:id="rId17"/>
    <p:sldId id="262" r:id="rId18"/>
    <p:sldId id="263" r:id="rId19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60"/>
    <a:srgbClr val="3389C9"/>
    <a:srgbClr val="EA94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94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94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customXml" Target="../customXml/item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9241D7-DAAD-46E5-8764-89FC4DFACC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E2D2F2-990D-438C-9912-33E639A41C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AF65CE-3675-4066-A750-0A144A824445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9B094-53A7-4395-BF10-DDEEFD4C25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138EE-4315-4408-AD7E-9D73BFCE6B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7C7926-23AE-4B2C-83B3-CD89DCC2A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09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6328B0-1674-4D82-8406-A54822062D2C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634B4F-1640-45A7-ABAB-DEA7B58AB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6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Dar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b="1"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8066716"/>
            <a:ext cx="4800600" cy="914400"/>
          </a:xfrm>
        </p:spPr>
        <p:txBody>
          <a:bodyPr lIns="0" anchor="ctr">
            <a:normAutofit/>
          </a:bodyPr>
          <a:lstStyle>
            <a:lvl1pPr marL="0" indent="0" algn="l">
              <a:buNone/>
              <a:defRPr sz="1463" b="1">
                <a:solidFill>
                  <a:srgbClr val="FFFFFF"/>
                </a:solidFill>
              </a:defRPr>
            </a:lvl1pPr>
            <a:lvl2pPr marL="257175" indent="0" algn="ctr">
              <a:buNone/>
            </a:lvl2pPr>
            <a:lvl3pPr marL="514350" indent="0" algn="ctr">
              <a:buNone/>
            </a:lvl3pPr>
            <a:lvl4pPr marL="771525" indent="0" algn="ctr">
              <a:buNone/>
            </a:lvl4pPr>
            <a:lvl5pPr marL="1028700" indent="0" algn="ctr">
              <a:buNone/>
            </a:lvl5pPr>
            <a:lvl6pPr marL="1285875" indent="0" algn="ctr">
              <a:buNone/>
            </a:lvl6pPr>
            <a:lvl7pPr marL="1543050" indent="0" algn="ctr">
              <a:buNone/>
            </a:lvl7pPr>
            <a:lvl8pPr marL="1800225" indent="0" algn="ctr">
              <a:buNone/>
            </a:lvl8pPr>
            <a:lvl9pPr marL="20574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6833" y="8058912"/>
            <a:ext cx="1687068" cy="475488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4" name="Rectangle 13"/>
          <p:cNvSpPr/>
          <p:nvPr userDrawn="1"/>
        </p:nvSpPr>
        <p:spPr>
          <a:xfrm>
            <a:off x="-330" y="8636002"/>
            <a:ext cx="1029030" cy="371033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5" name="Rectangle 14"/>
          <p:cNvSpPr/>
          <p:nvPr userDrawn="1"/>
        </p:nvSpPr>
        <p:spPr>
          <a:xfrm>
            <a:off x="1085850" y="8636002"/>
            <a:ext cx="601218" cy="371033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074" y="8058915"/>
            <a:ext cx="1647825" cy="476249"/>
          </a:xfrm>
        </p:spPr>
        <p:txBody>
          <a:bodyPr>
            <a:normAutofit/>
          </a:bodyPr>
          <a:lstStyle>
            <a:lvl1pPr marL="0" indent="0" algn="ct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1" y="7274753"/>
            <a:ext cx="1579527" cy="64391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567266"/>
            <a:ext cx="6057900" cy="1159934"/>
          </a:xfrm>
        </p:spPr>
        <p:txBody>
          <a:bodyPr anchor="b" anchorCtr="0"/>
          <a:lstStyle>
            <a:lvl1pPr algn="l">
              <a:buNone/>
              <a:defRPr sz="2475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4601" y="8534403"/>
            <a:ext cx="4065812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235200"/>
            <a:ext cx="1200150" cy="5791200"/>
          </a:xfrm>
          <a:solidFill>
            <a:schemeClr val="tx1">
              <a:lumMod val="40000"/>
              <a:lumOff val="60000"/>
            </a:schemeClr>
          </a:solidFill>
          <a:ln w="50800" cap="sq" cmpd="dbl" algn="ctr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563"/>
              </a:spcAft>
              <a:buNone/>
              <a:defRPr sz="1013"/>
            </a:lvl1pPr>
            <a:lvl2pPr>
              <a:buNone/>
              <a:defRPr sz="675"/>
            </a:lvl2pPr>
            <a:lvl3pPr>
              <a:buNone/>
              <a:defRPr sz="563"/>
            </a:lvl3pPr>
            <a:lvl4pPr>
              <a:buNone/>
              <a:defRPr sz="506"/>
            </a:lvl4pPr>
            <a:lvl5pPr>
              <a:buNone/>
              <a:defRPr sz="506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771650" y="2235201"/>
            <a:ext cx="4800600" cy="5892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_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150" y="80264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956"/>
            </a:lvl1pPr>
            <a:lvl2pPr>
              <a:buFontTx/>
              <a:buNone/>
              <a:defRPr sz="675"/>
            </a:lvl2pPr>
            <a:lvl3pPr>
              <a:buFontTx/>
              <a:buNone/>
              <a:defRPr sz="563"/>
            </a:lvl3pPr>
            <a:lvl4pPr>
              <a:buFontTx/>
              <a:buNone/>
              <a:defRPr sz="506"/>
            </a:lvl4pPr>
            <a:lvl5pPr>
              <a:buFontTx/>
              <a:buNone/>
              <a:defRPr sz="506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0" y="6695071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0" name="Rectangle 9"/>
          <p:cNvSpPr/>
          <p:nvPr/>
        </p:nvSpPr>
        <p:spPr>
          <a:xfrm>
            <a:off x="1159002" y="68153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018" y="6829183"/>
            <a:ext cx="5486400" cy="914400"/>
          </a:xfrm>
        </p:spPr>
        <p:txBody>
          <a:bodyPr anchor="ctr"/>
          <a:lstStyle>
            <a:lvl1pPr algn="l">
              <a:buNone/>
              <a:defRPr sz="1575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59002" y="-1"/>
            <a:ext cx="5698998" cy="6695071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-6858" y="6821424"/>
            <a:ext cx="1092708" cy="475488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6" name="Rectangle 15"/>
          <p:cNvSpPr/>
          <p:nvPr userDrawn="1"/>
        </p:nvSpPr>
        <p:spPr>
          <a:xfrm>
            <a:off x="-7187" y="7398514"/>
            <a:ext cx="666499" cy="371033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7" name="Rectangle 16"/>
          <p:cNvSpPr/>
          <p:nvPr userDrawn="1"/>
        </p:nvSpPr>
        <p:spPr>
          <a:xfrm>
            <a:off x="696444" y="7398514"/>
            <a:ext cx="389407" cy="371033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</p:spTree>
    <p:extLst>
      <p:ext uri="{BB962C8B-B14F-4D97-AF65-F5344CB8AC3E}">
        <p14:creationId xmlns:p14="http://schemas.microsoft.com/office/powerpoint/2010/main" val="1903818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0" y="8331202"/>
            <a:ext cx="2000250" cy="4868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8330944"/>
            <a:ext cx="4065812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4900" y="812803"/>
            <a:ext cx="1543050" cy="7355417"/>
          </a:xfrm>
        </p:spPr>
        <p:txBody>
          <a:bodyPr vert="eaVert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14900" y="8331205"/>
            <a:ext cx="1657350" cy="4868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2" y="8330945"/>
            <a:ext cx="4180112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8" name="Rectangle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9" name="Rectangle 8"/>
          <p:cNvSpPr/>
          <p:nvPr/>
        </p:nvSpPr>
        <p:spPr>
          <a:xfrm>
            <a:off x="4606529" y="1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013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1" name="Rectangle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8800" y="8066716"/>
            <a:ext cx="4800600" cy="914400"/>
          </a:xfrm>
        </p:spPr>
        <p:txBody>
          <a:bodyPr lIns="0" anchor="ctr">
            <a:normAutofit/>
          </a:bodyPr>
          <a:lstStyle>
            <a:lvl1pPr marL="0" indent="0" algn="l">
              <a:buNone/>
              <a:defRPr sz="1350" b="1">
                <a:solidFill>
                  <a:srgbClr val="FFFFFF"/>
                </a:solidFill>
                <a:latin typeface="+mj-lt"/>
              </a:defRPr>
            </a:lvl1pPr>
            <a:lvl2pPr marL="257175" indent="0" algn="ctr">
              <a:buNone/>
            </a:lvl2pPr>
            <a:lvl3pPr marL="514350" indent="0" algn="ctr">
              <a:buNone/>
            </a:lvl3pPr>
            <a:lvl4pPr marL="771525" indent="0" algn="ctr">
              <a:buNone/>
            </a:lvl4pPr>
            <a:lvl5pPr marL="1028700" indent="0" algn="ctr">
              <a:buNone/>
            </a:lvl5pPr>
            <a:lvl6pPr marL="1285875" indent="0" algn="ctr">
              <a:buNone/>
            </a:lvl6pPr>
            <a:lvl7pPr marL="1543050" indent="0" algn="ctr">
              <a:buNone/>
            </a:lvl7pPr>
            <a:lvl8pPr marL="1800225" indent="0" algn="ctr">
              <a:buNone/>
            </a:lvl8pPr>
            <a:lvl9pPr marL="20574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6833" y="8058912"/>
            <a:ext cx="1687068" cy="475488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4" name="Rectangle 13"/>
          <p:cNvSpPr/>
          <p:nvPr userDrawn="1"/>
        </p:nvSpPr>
        <p:spPr>
          <a:xfrm>
            <a:off x="-330" y="8636002"/>
            <a:ext cx="1029030" cy="371033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5" name="Rectangle 14"/>
          <p:cNvSpPr/>
          <p:nvPr userDrawn="1"/>
        </p:nvSpPr>
        <p:spPr>
          <a:xfrm>
            <a:off x="1085850" y="8636002"/>
            <a:ext cx="601218" cy="371033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57"/>
          <a:stretch/>
        </p:blipFill>
        <p:spPr>
          <a:xfrm>
            <a:off x="-7169" y="-1"/>
            <a:ext cx="6858000" cy="79225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1" y="7125193"/>
            <a:ext cx="1712214" cy="69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31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486" y="304801"/>
            <a:ext cx="6115050" cy="132080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0" y="8331202"/>
            <a:ext cx="2000250" cy="4868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8330944"/>
            <a:ext cx="4065812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9486" y="2133600"/>
            <a:ext cx="6115050" cy="5994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_Ligh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1" y="3657601"/>
            <a:ext cx="4770835" cy="2230967"/>
          </a:xfrm>
        </p:spPr>
        <p:txBody>
          <a:bodyPr anchor="t"/>
          <a:lstStyle>
            <a:lvl1pPr marL="0" indent="0">
              <a:buNone/>
              <a:defRPr sz="1575">
                <a:solidFill>
                  <a:schemeClr val="tx1"/>
                </a:solidFill>
              </a:defRPr>
            </a:lvl1pPr>
            <a:lvl2pPr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9" name="Rectangle 8"/>
          <p:cNvSpPr/>
          <p:nvPr/>
        </p:nvSpPr>
        <p:spPr>
          <a:xfrm>
            <a:off x="1600200" y="2133601"/>
            <a:ext cx="5257800" cy="1320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133601"/>
            <a:ext cx="5143500" cy="1320800"/>
          </a:xfrm>
        </p:spPr>
        <p:txBody>
          <a:bodyPr>
            <a:normAutofit/>
          </a:bodyPr>
          <a:lstStyle>
            <a:lvl1pPr algn="l">
              <a:buNone/>
              <a:defRPr sz="2025" b="1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2133600"/>
            <a:ext cx="1543050" cy="660400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1" name="Rectangle 10"/>
          <p:cNvSpPr/>
          <p:nvPr userDrawn="1"/>
        </p:nvSpPr>
        <p:spPr>
          <a:xfrm>
            <a:off x="1" y="2844800"/>
            <a:ext cx="400050" cy="609600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5" name="Rectangle 14"/>
          <p:cNvSpPr/>
          <p:nvPr userDrawn="1"/>
        </p:nvSpPr>
        <p:spPr>
          <a:xfrm>
            <a:off x="453838" y="2844800"/>
            <a:ext cx="1089212" cy="609600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7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400301" y="8331202"/>
            <a:ext cx="4065812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367" y="8147314"/>
            <a:ext cx="1041169" cy="92548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80" y="8076106"/>
            <a:ext cx="1371600" cy="106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04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4572000" y="8331202"/>
            <a:ext cx="2000250" cy="486833"/>
          </a:xfrm>
          <a:prstGeom prst="rect">
            <a:avLst/>
          </a:prstGeom>
        </p:spPr>
        <p:txBody>
          <a:bodyPr rtlCol="0"/>
          <a:lstStyle/>
          <a:p>
            <a:r>
              <a:rPr lang="en-US"/>
              <a:t>Fall 2013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457201" y="8330944"/>
            <a:ext cx="4065812" cy="486833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64066"/>
            <a:ext cx="6115050" cy="1159934"/>
          </a:xfrm>
        </p:spPr>
        <p:txBody>
          <a:bodyPr anchor="ctr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3251201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600450" y="3251201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2457451" y="8534403"/>
            <a:ext cx="4065812" cy="486833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solidFill>
            <a:srgbClr val="EA9423"/>
          </a:solidFill>
        </p:spPr>
        <p:txBody>
          <a:bodyPr rtlCol="0" anchor="ctr"/>
          <a:lstStyle>
            <a:lvl1pPr marL="0" indent="0">
              <a:buFontTx/>
              <a:buNone/>
              <a:defRPr sz="1125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solidFill>
            <a:srgbClr val="3389C9"/>
          </a:solidFill>
        </p:spPr>
        <p:txBody>
          <a:bodyPr rtlCol="0" anchor="ctr"/>
          <a:lstStyle>
            <a:lvl1pPr marL="0" indent="0">
              <a:buFontTx/>
              <a:buNone/>
              <a:defRPr sz="1125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64066"/>
            <a:ext cx="6115050" cy="1159934"/>
          </a:xfrm>
        </p:spPr>
        <p:txBody>
          <a:bodyPr anchor="ctr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 hasCustomPrompt="1"/>
          </p:nvPr>
        </p:nvSpPr>
        <p:spPr>
          <a:xfrm>
            <a:off x="457201" y="2133600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457200" y="45720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1714501" y="2133600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1714500" y="45720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2971801" y="2133600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971800" y="45720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22" hasCustomPrompt="1"/>
          </p:nvPr>
        </p:nvSpPr>
        <p:spPr>
          <a:xfrm>
            <a:off x="4171951" y="2133600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4171950" y="45720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1" name="Content Placeholder 10"/>
          <p:cNvSpPr>
            <a:spLocks noGrp="1"/>
          </p:cNvSpPr>
          <p:nvPr>
            <p:ph sz="quarter" idx="24" hasCustomPrompt="1"/>
          </p:nvPr>
        </p:nvSpPr>
        <p:spPr>
          <a:xfrm>
            <a:off x="5429251" y="2133600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5429250" y="45720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6" hasCustomPrompt="1"/>
          </p:nvPr>
        </p:nvSpPr>
        <p:spPr>
          <a:xfrm>
            <a:off x="457201" y="5283201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27"/>
          </p:nvPr>
        </p:nvSpPr>
        <p:spPr>
          <a:xfrm>
            <a:off x="457200" y="77216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Content Placeholder 10"/>
          <p:cNvSpPr>
            <a:spLocks noGrp="1"/>
          </p:cNvSpPr>
          <p:nvPr>
            <p:ph sz="quarter" idx="28" hasCustomPrompt="1"/>
          </p:nvPr>
        </p:nvSpPr>
        <p:spPr>
          <a:xfrm>
            <a:off x="1714501" y="5283201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26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1714500" y="77216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7" name="Content Placeholder 10"/>
          <p:cNvSpPr>
            <a:spLocks noGrp="1"/>
          </p:cNvSpPr>
          <p:nvPr>
            <p:ph sz="quarter" idx="30" hasCustomPrompt="1"/>
          </p:nvPr>
        </p:nvSpPr>
        <p:spPr>
          <a:xfrm>
            <a:off x="2971801" y="5283201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28" name="Text Placeholder 15"/>
          <p:cNvSpPr>
            <a:spLocks noGrp="1"/>
          </p:cNvSpPr>
          <p:nvPr>
            <p:ph type="body" sz="quarter" idx="31"/>
          </p:nvPr>
        </p:nvSpPr>
        <p:spPr>
          <a:xfrm>
            <a:off x="2971800" y="77216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9" name="Content Placeholder 10"/>
          <p:cNvSpPr>
            <a:spLocks noGrp="1"/>
          </p:cNvSpPr>
          <p:nvPr>
            <p:ph sz="quarter" idx="32" hasCustomPrompt="1"/>
          </p:nvPr>
        </p:nvSpPr>
        <p:spPr>
          <a:xfrm>
            <a:off x="4171951" y="5283201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30" name="Text Placeholder 15"/>
          <p:cNvSpPr>
            <a:spLocks noGrp="1"/>
          </p:cNvSpPr>
          <p:nvPr>
            <p:ph type="body" sz="quarter" idx="33"/>
          </p:nvPr>
        </p:nvSpPr>
        <p:spPr>
          <a:xfrm>
            <a:off x="4171950" y="77216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Content Placeholder 10"/>
          <p:cNvSpPr>
            <a:spLocks noGrp="1"/>
          </p:cNvSpPr>
          <p:nvPr>
            <p:ph sz="quarter" idx="34" hasCustomPrompt="1"/>
          </p:nvPr>
        </p:nvSpPr>
        <p:spPr>
          <a:xfrm>
            <a:off x="5429251" y="5283201"/>
            <a:ext cx="1013841" cy="2336800"/>
          </a:xfrm>
        </p:spPr>
        <p:txBody>
          <a:bodyPr>
            <a:normAutofit/>
          </a:bodyPr>
          <a:lstStyle>
            <a:lvl1pPr marL="0" indent="0">
              <a:buNone/>
              <a:defRPr sz="788"/>
            </a:lvl1pPr>
          </a:lstStyle>
          <a:p>
            <a:pPr lvl="0" eaLnBrk="1" latinLnBrk="0" hangingPunct="1"/>
            <a:r>
              <a:rPr kumimoji="0" lang="en-US" dirty="0"/>
              <a:t>object</a:t>
            </a:r>
          </a:p>
        </p:txBody>
      </p:sp>
      <p:sp>
        <p:nvSpPr>
          <p:cNvPr id="32" name="Text Placeholder 15"/>
          <p:cNvSpPr>
            <a:spLocks noGrp="1"/>
          </p:cNvSpPr>
          <p:nvPr>
            <p:ph type="body" sz="quarter" idx="35"/>
          </p:nvPr>
        </p:nvSpPr>
        <p:spPr>
          <a:xfrm>
            <a:off x="5429250" y="7721602"/>
            <a:ext cx="1028700" cy="481263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619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002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0" y="8331202"/>
            <a:ext cx="2000250" cy="4868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Fall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1" y="8330944"/>
            <a:ext cx="4065812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400301" y="8534403"/>
            <a:ext cx="4065812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367" y="8248915"/>
            <a:ext cx="1041169" cy="9254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80" y="8177707"/>
            <a:ext cx="1371600" cy="106789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363812"/>
            <a:ext cx="6858000" cy="780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0050" y="406401"/>
            <a:ext cx="6115050" cy="13208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645920"/>
            <a:ext cx="6858000" cy="4267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8" name="Rectangle 7"/>
          <p:cNvSpPr/>
          <p:nvPr/>
        </p:nvSpPr>
        <p:spPr>
          <a:xfrm>
            <a:off x="0" y="1706880"/>
            <a:ext cx="400050" cy="121920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9" name="Rectangle 8"/>
          <p:cNvSpPr/>
          <p:nvPr/>
        </p:nvSpPr>
        <p:spPr>
          <a:xfrm>
            <a:off x="442912" y="1706880"/>
            <a:ext cx="5214938" cy="121920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0" name="Rectangle 9"/>
          <p:cNvSpPr/>
          <p:nvPr/>
        </p:nvSpPr>
        <p:spPr>
          <a:xfrm>
            <a:off x="5715000" y="1706880"/>
            <a:ext cx="1143000" cy="121920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1" name="Rectangle 10"/>
          <p:cNvSpPr/>
          <p:nvPr/>
        </p:nvSpPr>
        <p:spPr>
          <a:xfrm>
            <a:off x="0" y="1910080"/>
            <a:ext cx="1828800" cy="121920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2" name="Rectangle 11"/>
          <p:cNvSpPr/>
          <p:nvPr/>
        </p:nvSpPr>
        <p:spPr>
          <a:xfrm>
            <a:off x="1885950" y="1910080"/>
            <a:ext cx="3028950" cy="121920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5" name="Rectangle 14"/>
          <p:cNvSpPr/>
          <p:nvPr/>
        </p:nvSpPr>
        <p:spPr>
          <a:xfrm>
            <a:off x="4972050" y="1910080"/>
            <a:ext cx="1885950" cy="121920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6" name="Rectangle 15"/>
          <p:cNvSpPr/>
          <p:nvPr/>
        </p:nvSpPr>
        <p:spPr>
          <a:xfrm rot="10800000" flipV="1">
            <a:off x="5772151" y="8273935"/>
            <a:ext cx="1083587" cy="60960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1197886" y="8273937"/>
            <a:ext cx="4517114" cy="60959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18" name="Rectangle 17"/>
          <p:cNvSpPr/>
          <p:nvPr/>
        </p:nvSpPr>
        <p:spPr>
          <a:xfrm rot="10800000" flipV="1">
            <a:off x="-2264" y="8273937"/>
            <a:ext cx="1143000" cy="60959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21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2514601" y="8555568"/>
            <a:ext cx="4065812" cy="486833"/>
          </a:xfrm>
          <a:prstGeom prst="rect">
            <a:avLst/>
          </a:prstGeom>
        </p:spPr>
        <p:txBody>
          <a:bodyPr/>
          <a:lstStyle>
            <a:lvl1pPr algn="r">
              <a:defRPr sz="788"/>
            </a:lvl1pPr>
          </a:lstStyle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8363811"/>
            <a:ext cx="2628900" cy="8608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01" r:id="rId2"/>
    <p:sldLayoutId id="2147483686" r:id="rId3"/>
    <p:sldLayoutId id="2147483700" r:id="rId4"/>
    <p:sldLayoutId id="2147483688" r:id="rId5"/>
    <p:sldLayoutId id="2147483689" r:id="rId6"/>
    <p:sldLayoutId id="2147483699" r:id="rId7"/>
    <p:sldLayoutId id="2147483690" r:id="rId8"/>
    <p:sldLayoutId id="2147483691" r:id="rId9"/>
    <p:sldLayoutId id="2147483692" r:id="rId10"/>
    <p:sldLayoutId id="2147483698" r:id="rId11"/>
    <p:sldLayoutId id="2147483694" r:id="rId12"/>
    <p:sldLayoutId id="2147483695" r:id="rId13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2475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0023" indent="-180023" algn="l" rtl="0" eaLnBrk="1" latinLnBrk="0" hangingPunct="1">
        <a:spcBef>
          <a:spcPts val="394"/>
        </a:spcBef>
        <a:buClr>
          <a:schemeClr val="accent2"/>
        </a:buClr>
        <a:buSzPct val="60000"/>
        <a:buFont typeface="Wingdings"/>
        <a:buChar char=""/>
        <a:defRPr kumimoji="0"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54305" algn="l" rtl="0" eaLnBrk="1" latinLnBrk="0" hangingPunct="1">
        <a:spcBef>
          <a:spcPts val="309"/>
        </a:spcBef>
        <a:buClr>
          <a:schemeClr val="accent1"/>
        </a:buClr>
        <a:buSzPct val="70000"/>
        <a:buFont typeface="Wingdings 2"/>
        <a:buChar char=""/>
        <a:defRPr kumimoji="0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28588" algn="l" rtl="0" eaLnBrk="1" latinLnBrk="0" hangingPunct="1">
        <a:spcBef>
          <a:spcPts val="281"/>
        </a:spcBef>
        <a:buClr>
          <a:schemeClr val="accent2"/>
        </a:buClr>
        <a:buSzPct val="75000"/>
        <a:buFont typeface="Wingdings"/>
        <a:buChar char=""/>
        <a:defRPr kumimoji="0" sz="1294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indent="-128588" algn="l" rtl="0" eaLnBrk="1" latinLnBrk="0" hangingPunct="1">
        <a:spcBef>
          <a:spcPts val="225"/>
        </a:spcBef>
        <a:buClr>
          <a:schemeClr val="accent3"/>
        </a:buClr>
        <a:buSzPct val="75000"/>
        <a:buFont typeface="Wingdings"/>
        <a:buChar char=""/>
        <a:defRPr kumimoji="0"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28588" algn="l" rtl="0" eaLnBrk="1" latinLnBrk="0" hangingPunct="1">
        <a:spcBef>
          <a:spcPts val="225"/>
        </a:spcBef>
        <a:buClr>
          <a:schemeClr val="accent4"/>
        </a:buClr>
        <a:buSzPct val="65000"/>
        <a:buFont typeface="Wingdings"/>
        <a:buChar char=""/>
        <a:defRPr kumimoji="0"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183005" indent="-128588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013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37310" indent="-128588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013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491615" indent="-128588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013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45920" indent="-128588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013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Oakland County Information Technology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113" y="3200401"/>
            <a:ext cx="4972050" cy="1511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75" b="1" dirty="0">
                <a:latin typeface="Arial Black" panose="020B0A04020102020204" pitchFamily="34" charset="0"/>
              </a:rPr>
              <a:t>GIS ROAD MAP 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FOR </a:t>
            </a:r>
          </a:p>
          <a:p>
            <a:pPr algn="ctr"/>
            <a:r>
              <a:rPr lang="en-US" sz="2475" b="1" dirty="0">
                <a:latin typeface="Arial Black" panose="020B0A04020102020204" pitchFamily="34" charset="0"/>
              </a:rPr>
              <a:t>OAKLAND COUNTY, MICHIGAN</a:t>
            </a:r>
          </a:p>
        </p:txBody>
      </p:sp>
    </p:spTree>
    <p:extLst>
      <p:ext uri="{BB962C8B-B14F-4D97-AF65-F5344CB8AC3E}">
        <p14:creationId xmlns:p14="http://schemas.microsoft.com/office/powerpoint/2010/main" val="9342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250" dirty="0"/>
              <a:t>Oakland County’s mission is to provide a progressive, location-based solution that promotes informed decision making, improves citizen services, and encourages collaboration across all levels of government.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7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Leverage accurate and current location-based data to support decision making in Oakland County.</a:t>
            </a:r>
          </a:p>
          <a:p>
            <a:r>
              <a:rPr lang="en-US" dirty="0"/>
              <a:t>Strategically implement and promote focused location-based services to facilitate citizen access to information. </a:t>
            </a:r>
          </a:p>
          <a:p>
            <a:r>
              <a:rPr lang="en-US" dirty="0"/>
              <a:t>Expand Oakland County’s location-based services to reach anyone, at any time, from anywhere.</a:t>
            </a:r>
          </a:p>
          <a:p>
            <a:r>
              <a:rPr lang="en-US" dirty="0"/>
              <a:t>Create and sustain innovative partnerships and collaboration opportunities.</a:t>
            </a:r>
          </a:p>
          <a:p>
            <a:r>
              <a:rPr lang="en-US" dirty="0"/>
              <a:t>Foster a sustainable technological environment for Oakland County location-based services.</a:t>
            </a:r>
          </a:p>
        </p:txBody>
      </p:sp>
    </p:spTree>
    <p:extLst>
      <p:ext uri="{BB962C8B-B14F-4D97-AF65-F5344CB8AC3E}">
        <p14:creationId xmlns:p14="http://schemas.microsoft.com/office/powerpoint/2010/main" val="106602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Goal 1: </a:t>
            </a:r>
            <a:r>
              <a:rPr lang="en-US" dirty="0"/>
              <a:t>Configure and deploy a self-service mapping platform that empowers County staff to leverage GIS.</a:t>
            </a:r>
          </a:p>
          <a:p>
            <a:r>
              <a:rPr lang="en-US" b="1" dirty="0"/>
              <a:t>Goal 2: </a:t>
            </a:r>
            <a:r>
              <a:rPr lang="en-US" dirty="0"/>
              <a:t>Expand and modernize access to geospatial data.</a:t>
            </a:r>
          </a:p>
          <a:p>
            <a:r>
              <a:rPr lang="en-US" b="1" dirty="0"/>
              <a:t>Goal 3: </a:t>
            </a:r>
            <a:r>
              <a:rPr lang="en-US" dirty="0"/>
              <a:t>Establish Oakland County as a premier user of GIS technologies.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60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Start in these focus areas:</a:t>
            </a:r>
          </a:p>
          <a:p>
            <a:r>
              <a:rPr lang="en-US" dirty="0"/>
              <a:t>Economic development.</a:t>
            </a:r>
          </a:p>
          <a:p>
            <a:r>
              <a:rPr lang="en-US" dirty="0"/>
              <a:t>Promote businesses such as Medical Main Street and other Emerging Sector programs.</a:t>
            </a:r>
          </a:p>
          <a:p>
            <a:r>
              <a:rPr lang="en-US" dirty="0"/>
              <a:t>Quality of life.</a:t>
            </a:r>
          </a:p>
          <a:p>
            <a:r>
              <a:rPr lang="en-US" dirty="0"/>
              <a:t>Trail and park maps.</a:t>
            </a:r>
          </a:p>
          <a:p>
            <a:r>
              <a:rPr lang="en-US" dirty="0"/>
              <a:t>County-wide events. </a:t>
            </a:r>
          </a:p>
          <a:p>
            <a:r>
              <a:rPr lang="en-US" dirty="0"/>
              <a:t>Citizen services.</a:t>
            </a:r>
          </a:p>
          <a:p>
            <a:r>
              <a:rPr lang="en-US" dirty="0"/>
              <a:t>Polling locations.</a:t>
            </a:r>
          </a:p>
          <a:p>
            <a:r>
              <a:rPr lang="en-US" dirty="0"/>
              <a:t>Campus place finder. </a:t>
            </a:r>
          </a:p>
          <a:p>
            <a:r>
              <a:rPr lang="en-US" dirty="0"/>
              <a:t>Library finder. </a:t>
            </a:r>
          </a:p>
          <a:p>
            <a:r>
              <a:rPr lang="en-US" dirty="0"/>
              <a:t>Executive </a:t>
            </a:r>
            <a:r>
              <a:rPr lang="en-US" dirty="0" err="1"/>
              <a:t>dashboarding</a:t>
            </a:r>
            <a:r>
              <a:rPr lang="en-US" dirty="0"/>
              <a:t>.</a:t>
            </a:r>
          </a:p>
          <a:p>
            <a:r>
              <a:rPr lang="en-US" dirty="0"/>
              <a:t>Replacement of legacy applications.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487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Develop centralized, branded galleries of maps, applications, and services for consumption by:</a:t>
            </a:r>
          </a:p>
          <a:p>
            <a:pPr lvl="1"/>
            <a:r>
              <a:rPr lang="en-US" dirty="0"/>
              <a:t>General public.</a:t>
            </a:r>
          </a:p>
          <a:p>
            <a:pPr lvl="1"/>
            <a:r>
              <a:rPr lang="en-US" dirty="0"/>
              <a:t>CVTs and other government partners.</a:t>
            </a:r>
          </a:p>
          <a:p>
            <a:pPr lvl="1"/>
            <a:r>
              <a:rPr lang="en-US" dirty="0"/>
              <a:t>Developer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637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 social media to promote Oakland County GIS.</a:t>
            </a:r>
          </a:p>
          <a:p>
            <a:pPr lvl="1"/>
            <a:r>
              <a:rPr lang="en-US" dirty="0"/>
              <a:t>Blogs, Twitter, </a:t>
            </a:r>
            <a:r>
              <a:rPr lang="en-US" dirty="0" err="1"/>
              <a:t>MeetUps</a:t>
            </a:r>
            <a:endParaRPr lang="en-US" dirty="0"/>
          </a:p>
          <a:p>
            <a:r>
              <a:rPr lang="en-US" dirty="0"/>
              <a:t>Demonstrate leadership at GIS events.</a:t>
            </a:r>
          </a:p>
          <a:p>
            <a:r>
              <a:rPr lang="en-US" dirty="0"/>
              <a:t>Host local, regional, GIS events.</a:t>
            </a:r>
          </a:p>
          <a:p>
            <a:r>
              <a:rPr lang="en-US" dirty="0"/>
              <a:t>Submit papers, articles to GIS newsletters, journals, etc.</a:t>
            </a:r>
          </a:p>
          <a:p>
            <a:r>
              <a:rPr lang="en-US" dirty="0"/>
              <a:t>Strategically unlock GIS data.</a:t>
            </a:r>
          </a:p>
          <a:p>
            <a:r>
              <a:rPr lang="en-US" dirty="0"/>
              <a:t>Partner with STEM education initiatives.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3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Technologies needed to meet our goals:</a:t>
            </a:r>
          </a:p>
          <a:p>
            <a:r>
              <a:rPr lang="en-US" dirty="0"/>
              <a:t>Infrastructure</a:t>
            </a:r>
          </a:p>
          <a:p>
            <a:pPr lvl="1"/>
            <a:r>
              <a:rPr lang="en-US" dirty="0"/>
              <a:t>ArcGIS Online for Organizations (AGO)</a:t>
            </a:r>
          </a:p>
          <a:p>
            <a:pPr lvl="1"/>
            <a:r>
              <a:rPr lang="en-US" dirty="0"/>
              <a:t>Existing on premise ArcGIS Server architecture</a:t>
            </a:r>
          </a:p>
          <a:p>
            <a:pPr lvl="1"/>
            <a:r>
              <a:rPr lang="en-US" dirty="0"/>
              <a:t>Active Directory</a:t>
            </a:r>
          </a:p>
          <a:p>
            <a:r>
              <a:rPr lang="en-US" dirty="0"/>
              <a:t>Software</a:t>
            </a:r>
          </a:p>
          <a:p>
            <a:pPr lvl="1"/>
            <a:r>
              <a:rPr lang="en-US" dirty="0"/>
              <a:t>ArcGIS Solutions</a:t>
            </a:r>
          </a:p>
          <a:p>
            <a:pPr lvl="2"/>
            <a:r>
              <a:rPr lang="en-US" dirty="0"/>
              <a:t>Configure vs custom</a:t>
            </a:r>
          </a:p>
          <a:p>
            <a:pPr lvl="1"/>
            <a:r>
              <a:rPr lang="en-US" dirty="0"/>
              <a:t>Oakland County app templates</a:t>
            </a:r>
          </a:p>
          <a:p>
            <a:r>
              <a:rPr lang="en-US" dirty="0"/>
              <a:t>Devices</a:t>
            </a:r>
          </a:p>
          <a:p>
            <a:pPr lvl="1"/>
            <a:r>
              <a:rPr lang="en-US" dirty="0"/>
              <a:t>Tablets, smart phones,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46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akland County PPT Template">
  <a:themeElements>
    <a:clrScheme name="Custom 13">
      <a:dk1>
        <a:srgbClr val="595959"/>
      </a:dk1>
      <a:lt1>
        <a:sysClr val="window" lastClr="FFFFFF"/>
      </a:lt1>
      <a:dk2>
        <a:srgbClr val="A5A5A5"/>
      </a:dk2>
      <a:lt2>
        <a:srgbClr val="E4E9EF"/>
      </a:lt2>
      <a:accent1>
        <a:srgbClr val="00A160"/>
      </a:accent1>
      <a:accent2>
        <a:srgbClr val="3989C9"/>
      </a:accent2>
      <a:accent3>
        <a:srgbClr val="EA9423"/>
      </a:accent3>
      <a:accent4>
        <a:srgbClr val="846648"/>
      </a:accent4>
      <a:accent5>
        <a:srgbClr val="7030A0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A0E310728C14D9C279B6DB352037F" ma:contentTypeVersion="1" ma:contentTypeDescription="Create a new document." ma:contentTypeScope="" ma:versionID="ba45d4edcb2745146e2b0da0dedac2c2">
  <xsd:schema xmlns:xsd="http://www.w3.org/2001/XMLSchema" xmlns:xs="http://www.w3.org/2001/XMLSchema" xmlns:p="http://schemas.microsoft.com/office/2006/metadata/properties" xmlns:ns2="c1b49fce-f7b4-4f54-bfc5-4e175e02f8a0" targetNamespace="http://schemas.microsoft.com/office/2006/metadata/properties" ma:root="true" ma:fieldsID="cba7cf7363a24554a4de0192ca97e6dd" ns2:_="">
    <xsd:import namespace="c1b49fce-f7b4-4f54-bfc5-4e175e02f8a0"/>
    <xsd:element name="properties">
      <xsd:complexType>
        <xsd:sequence>
          <xsd:element name="documentManagement">
            <xsd:complexType>
              <xsd:all>
                <xsd:element ref="ns2:Prefix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49fce-f7b4-4f54-bfc5-4e175e02f8a0" elementFormDefault="qualified">
    <xsd:import namespace="http://schemas.microsoft.com/office/2006/documentManagement/types"/>
    <xsd:import namespace="http://schemas.microsoft.com/office/infopath/2007/PartnerControls"/>
    <xsd:element name="Prefix" ma:index="8" ma:displayName="Prefix" ma:internalName="Prefix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c1b49fce-f7b4-4f54-bfc5-4e175e02f8a0">B4</Prefix>
  </documentManagement>
</p:properties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A94F0A18-D3CD-4ADF-8DB3-E05834437A41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F326A2B6-65EC-4B52-9850-C417ACD2AEDA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CC2C14D2-EBD5-47AC-A9EB-2AFC41C5E623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81E1C9B7-A012-437D-BAF6-AA3179C02B33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F230FCD5-DFF1-4133-AFB8-4EC4A1C76C4C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78B821A6-0BE9-4C3C-916D-2BF1D637427B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385DC4F4-7D40-448E-AD74-3A50A9984123}"/>
</file>

<file path=customXml/itemProps7.xml><?xml version="1.0" encoding="utf-8"?>
<ds:datastoreItem xmlns:ds="http://schemas.openxmlformats.org/officeDocument/2006/customXml" ds:itemID="{663D44FB-79CA-4B84-8A6E-75955DC1C135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dcmitype/"/>
    <ds:schemaRef ds:uri="http://purl.org/dc/terms/"/>
  </ds:schemaRefs>
</ds:datastoreItem>
</file>

<file path=customXml/itemProps8.xml><?xml version="1.0" encoding="utf-8"?>
<ds:datastoreItem xmlns:ds="http://schemas.openxmlformats.org/officeDocument/2006/customXml" ds:itemID="{68308E60-7010-4084-BC0C-F088E8F1A077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376DF584-E415-4E3D-8464-B104B989B8EC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Oakland County PPT Template</Template>
  <TotalTime>158</TotalTime>
  <Words>337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Wingdings</vt:lpstr>
      <vt:lpstr>Wingdings 2</vt:lpstr>
      <vt:lpstr>Oakland County PPT Template</vt:lpstr>
      <vt:lpstr>PowerPoint Presentation</vt:lpstr>
      <vt:lpstr>Mission Statement</vt:lpstr>
      <vt:lpstr>Objectives</vt:lpstr>
      <vt:lpstr>Strategic Goals</vt:lpstr>
      <vt:lpstr>Goal 1</vt:lpstr>
      <vt:lpstr>Goal 2</vt:lpstr>
      <vt:lpstr>Goal 3</vt:lpstr>
      <vt:lpstr>Enabling Technologies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 Tremble</dc:creator>
  <cp:lastModifiedBy>Nagi, Jill M</cp:lastModifiedBy>
  <cp:revision>16</cp:revision>
  <cp:lastPrinted>2019-01-23T21:33:44Z</cp:lastPrinted>
  <dcterms:created xsi:type="dcterms:W3CDTF">2014-06-26T13:27:04Z</dcterms:created>
  <dcterms:modified xsi:type="dcterms:W3CDTF">2019-01-29T16:12:57Z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0x010100CCBA0E310728C14D9C279B6DB352037F</vt:lpwstr>
  </property>
  <property fmtid="{D5CDD505-2E9C-101B-9397-08002B2CF9AE}" pid="3" name="Order">
    <vt:r8>290</vt:r8>
  </property>
</Properties>
</file>