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</p:sldMasterIdLst>
  <p:notesMasterIdLst>
    <p:notesMasterId r:id="rId10"/>
  </p:notesMasterIdLst>
  <p:sldIdLst>
    <p:sldId id="30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642840-30CD-42FD-BDBD-E8DDB7181AE4}" v="55" dt="2022-01-21T01:05:05.2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96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an Pope" userId="daa5c71e-c6cb-4d87-9d9e-6c49b6232b9c" providerId="ADAL" clId="{F7642840-30CD-42FD-BDBD-E8DDB7181AE4}"/>
    <pc:docChg chg="undo redo custSel mod addSld delSld modSld sldOrd">
      <pc:chgData name="Brian Pope" userId="daa5c71e-c6cb-4d87-9d9e-6c49b6232b9c" providerId="ADAL" clId="{F7642840-30CD-42FD-BDBD-E8DDB7181AE4}" dt="2022-01-21T01:05:26.569" v="1086" actId="2696"/>
      <pc:docMkLst>
        <pc:docMk/>
      </pc:docMkLst>
      <pc:sldChg chg="addSp modSp del ord">
        <pc:chgData name="Brian Pope" userId="daa5c71e-c6cb-4d87-9d9e-6c49b6232b9c" providerId="ADAL" clId="{F7642840-30CD-42FD-BDBD-E8DDB7181AE4}" dt="2022-01-21T01:05:26.569" v="1086" actId="2696"/>
        <pc:sldMkLst>
          <pc:docMk/>
          <pc:sldMk cId="34720772" sldId="256"/>
        </pc:sldMkLst>
        <pc:spChg chg="mod">
          <ac:chgData name="Brian Pope" userId="daa5c71e-c6cb-4d87-9d9e-6c49b6232b9c" providerId="ADAL" clId="{F7642840-30CD-42FD-BDBD-E8DDB7181AE4}" dt="2022-01-20T23:30:30.859" v="804" actId="2711"/>
          <ac:spMkLst>
            <pc:docMk/>
            <pc:sldMk cId="34720772" sldId="256"/>
            <ac:spMk id="2" creationId="{BA5B78EE-2561-4CB1-AC5E-36AE5C1E1588}"/>
          </ac:spMkLst>
        </pc:spChg>
        <pc:spChg chg="mod">
          <ac:chgData name="Brian Pope" userId="daa5c71e-c6cb-4d87-9d9e-6c49b6232b9c" providerId="ADAL" clId="{F7642840-30CD-42FD-BDBD-E8DDB7181AE4}" dt="2022-01-21T00:41:28.361" v="995" actId="27636"/>
          <ac:spMkLst>
            <pc:docMk/>
            <pc:sldMk cId="34720772" sldId="256"/>
            <ac:spMk id="3" creationId="{0B769F3E-1B95-4A10-8536-A153C98F2BDF}"/>
          </ac:spMkLst>
        </pc:spChg>
        <pc:grpChg chg="add mod">
          <ac:chgData name="Brian Pope" userId="daa5c71e-c6cb-4d87-9d9e-6c49b6232b9c" providerId="ADAL" clId="{F7642840-30CD-42FD-BDBD-E8DDB7181AE4}" dt="2022-01-20T23:39:07.862" v="852" actId="1076"/>
          <ac:grpSpMkLst>
            <pc:docMk/>
            <pc:sldMk cId="34720772" sldId="256"/>
            <ac:grpSpMk id="4" creationId="{FF32340E-E62B-4B42-90A8-B2E63CD4355E}"/>
          </ac:grpSpMkLst>
        </pc:grpChg>
      </pc:sldChg>
      <pc:sldChg chg="addSp delSp modSp modAnim delDesignElem">
        <pc:chgData name="Brian Pope" userId="daa5c71e-c6cb-4d87-9d9e-6c49b6232b9c" providerId="ADAL" clId="{F7642840-30CD-42FD-BDBD-E8DDB7181AE4}" dt="2022-01-21T01:03:17.121" v="1078"/>
        <pc:sldMkLst>
          <pc:docMk/>
          <pc:sldMk cId="1375238007" sldId="259"/>
        </pc:sldMkLst>
        <pc:spChg chg="mod">
          <ac:chgData name="Brian Pope" userId="daa5c71e-c6cb-4d87-9d9e-6c49b6232b9c" providerId="ADAL" clId="{F7642840-30CD-42FD-BDBD-E8DDB7181AE4}" dt="2022-01-21T00:53:35.183" v="1043" actId="1076"/>
          <ac:spMkLst>
            <pc:docMk/>
            <pc:sldMk cId="1375238007" sldId="259"/>
            <ac:spMk id="2" creationId="{8053324D-80A8-4D0D-BDB6-1087C5AD66C5}"/>
          </ac:spMkLst>
        </pc:spChg>
        <pc:spChg chg="mod">
          <ac:chgData name="Brian Pope" userId="daa5c71e-c6cb-4d87-9d9e-6c49b6232b9c" providerId="ADAL" clId="{F7642840-30CD-42FD-BDBD-E8DDB7181AE4}" dt="2022-01-21T00:51:44.230" v="1038" actId="14100"/>
          <ac:spMkLst>
            <pc:docMk/>
            <pc:sldMk cId="1375238007" sldId="259"/>
            <ac:spMk id="3" creationId="{525D37B6-AB69-4091-A96F-BF798E292D31}"/>
          </ac:spMkLst>
        </pc:spChg>
        <pc:spChg chg="add mod">
          <ac:chgData name="Brian Pope" userId="daa5c71e-c6cb-4d87-9d9e-6c49b6232b9c" providerId="ADAL" clId="{F7642840-30CD-42FD-BDBD-E8DDB7181AE4}" dt="2022-01-21T00:53:56.983" v="1045" actId="255"/>
          <ac:spMkLst>
            <pc:docMk/>
            <pc:sldMk cId="1375238007" sldId="259"/>
            <ac:spMk id="5" creationId="{439527D7-6B43-4095-B178-97F0DCBC396E}"/>
          </ac:spMkLst>
        </pc:spChg>
        <pc:spChg chg="add">
          <ac:chgData name="Brian Pope" userId="daa5c71e-c6cb-4d87-9d9e-6c49b6232b9c" providerId="ADAL" clId="{F7642840-30CD-42FD-BDBD-E8DDB7181AE4}" dt="2022-01-20T23:39:59.081" v="854" actId="26606"/>
          <ac:spMkLst>
            <pc:docMk/>
            <pc:sldMk cId="1375238007" sldId="259"/>
            <ac:spMk id="6" creationId="{04812C46-200A-4DEB-A05E-3ED6C68C2387}"/>
          </ac:spMkLst>
        </pc:spChg>
        <pc:spChg chg="add">
          <ac:chgData name="Brian Pope" userId="daa5c71e-c6cb-4d87-9d9e-6c49b6232b9c" providerId="ADAL" clId="{F7642840-30CD-42FD-BDBD-E8DDB7181AE4}" dt="2022-01-20T23:39:59.081" v="854" actId="26606"/>
          <ac:spMkLst>
            <pc:docMk/>
            <pc:sldMk cId="1375238007" sldId="259"/>
            <ac:spMk id="7" creationId="{D1EA859B-E555-4109-94F3-6700E046E008}"/>
          </ac:spMkLst>
        </pc:spChg>
        <pc:spChg chg="del">
          <ac:chgData name="Brian Pope" userId="daa5c71e-c6cb-4d87-9d9e-6c49b6232b9c" providerId="ADAL" clId="{F7642840-30CD-42FD-BDBD-E8DDB7181AE4}" dt="2022-01-20T23:33:39.452" v="823"/>
          <ac:spMkLst>
            <pc:docMk/>
            <pc:sldMk cId="1375238007" sldId="259"/>
            <ac:spMk id="9" creationId="{04812C46-200A-4DEB-A05E-3ED6C68C2387}"/>
          </ac:spMkLst>
        </pc:spChg>
        <pc:spChg chg="del">
          <ac:chgData name="Brian Pope" userId="daa5c71e-c6cb-4d87-9d9e-6c49b6232b9c" providerId="ADAL" clId="{F7642840-30CD-42FD-BDBD-E8DDB7181AE4}" dt="2022-01-20T23:33:39.452" v="823"/>
          <ac:spMkLst>
            <pc:docMk/>
            <pc:sldMk cId="1375238007" sldId="259"/>
            <ac:spMk id="11" creationId="{D1EA859B-E555-4109-94F3-6700E046E008}"/>
          </ac:spMkLst>
        </pc:spChg>
      </pc:sldChg>
      <pc:sldChg chg="addSp delSp modSp modAnim delDesignElem">
        <pc:chgData name="Brian Pope" userId="daa5c71e-c6cb-4d87-9d9e-6c49b6232b9c" providerId="ADAL" clId="{F7642840-30CD-42FD-BDBD-E8DDB7181AE4}" dt="2022-01-21T01:03:31.832" v="1080"/>
        <pc:sldMkLst>
          <pc:docMk/>
          <pc:sldMk cId="672712557" sldId="260"/>
        </pc:sldMkLst>
        <pc:spChg chg="mod">
          <ac:chgData name="Brian Pope" userId="daa5c71e-c6cb-4d87-9d9e-6c49b6232b9c" providerId="ADAL" clId="{F7642840-30CD-42FD-BDBD-E8DDB7181AE4}" dt="2022-01-21T00:59:17.738" v="1056"/>
          <ac:spMkLst>
            <pc:docMk/>
            <pc:sldMk cId="672712557" sldId="260"/>
            <ac:spMk id="2" creationId="{3B07EB24-0C9C-4F8A-8CFF-76E0CADE832B}"/>
          </ac:spMkLst>
        </pc:spChg>
        <pc:spChg chg="mod">
          <ac:chgData name="Brian Pope" userId="daa5c71e-c6cb-4d87-9d9e-6c49b6232b9c" providerId="ADAL" clId="{F7642840-30CD-42FD-BDBD-E8DDB7181AE4}" dt="2022-01-21T00:17:06.623" v="860" actId="2711"/>
          <ac:spMkLst>
            <pc:docMk/>
            <pc:sldMk cId="672712557" sldId="260"/>
            <ac:spMk id="3" creationId="{1C8BA804-4043-4190-9D82-3B0098AAB0DD}"/>
          </ac:spMkLst>
        </pc:spChg>
        <pc:spChg chg="add mod">
          <ac:chgData name="Brian Pope" userId="daa5c71e-c6cb-4d87-9d9e-6c49b6232b9c" providerId="ADAL" clId="{F7642840-30CD-42FD-BDBD-E8DDB7181AE4}" dt="2022-01-21T00:59:36.255" v="1059" actId="1076"/>
          <ac:spMkLst>
            <pc:docMk/>
            <pc:sldMk cId="672712557" sldId="260"/>
            <ac:spMk id="5" creationId="{DCF3A846-B505-4A9E-A088-4C8C5290ABD3}"/>
          </ac:spMkLst>
        </pc:spChg>
        <pc:spChg chg="add mod">
          <ac:chgData name="Brian Pope" userId="daa5c71e-c6cb-4d87-9d9e-6c49b6232b9c" providerId="ADAL" clId="{F7642840-30CD-42FD-BDBD-E8DDB7181AE4}" dt="2022-01-21T00:59:53.944" v="1060" actId="1076"/>
          <ac:spMkLst>
            <pc:docMk/>
            <pc:sldMk cId="672712557" sldId="260"/>
            <ac:spMk id="6" creationId="{3E9F9113-3A03-4417-8746-C977269D1FCF}"/>
          </ac:spMkLst>
        </pc:spChg>
        <pc:spChg chg="add">
          <ac:chgData name="Brian Pope" userId="daa5c71e-c6cb-4d87-9d9e-6c49b6232b9c" providerId="ADAL" clId="{F7642840-30CD-42FD-BDBD-E8DDB7181AE4}" dt="2022-01-20T23:40:05.919" v="855" actId="26606"/>
          <ac:spMkLst>
            <pc:docMk/>
            <pc:sldMk cId="672712557" sldId="260"/>
            <ac:spMk id="9" creationId="{04812C46-200A-4DEB-A05E-3ED6C68C2387}"/>
          </ac:spMkLst>
        </pc:spChg>
        <pc:spChg chg="add">
          <ac:chgData name="Brian Pope" userId="daa5c71e-c6cb-4d87-9d9e-6c49b6232b9c" providerId="ADAL" clId="{F7642840-30CD-42FD-BDBD-E8DDB7181AE4}" dt="2022-01-20T23:40:05.919" v="855" actId="26606"/>
          <ac:spMkLst>
            <pc:docMk/>
            <pc:sldMk cId="672712557" sldId="260"/>
            <ac:spMk id="11" creationId="{D1EA859B-E555-4109-94F3-6700E046E008}"/>
          </ac:spMkLst>
        </pc:spChg>
        <pc:spChg chg="del">
          <ac:chgData name="Brian Pope" userId="daa5c71e-c6cb-4d87-9d9e-6c49b6232b9c" providerId="ADAL" clId="{F7642840-30CD-42FD-BDBD-E8DDB7181AE4}" dt="2022-01-20T23:33:39.452" v="823"/>
          <ac:spMkLst>
            <pc:docMk/>
            <pc:sldMk cId="672712557" sldId="260"/>
            <ac:spMk id="17" creationId="{04812C46-200A-4DEB-A05E-3ED6C68C2387}"/>
          </ac:spMkLst>
        </pc:spChg>
        <pc:spChg chg="del">
          <ac:chgData name="Brian Pope" userId="daa5c71e-c6cb-4d87-9d9e-6c49b6232b9c" providerId="ADAL" clId="{F7642840-30CD-42FD-BDBD-E8DDB7181AE4}" dt="2022-01-20T23:33:39.452" v="823"/>
          <ac:spMkLst>
            <pc:docMk/>
            <pc:sldMk cId="672712557" sldId="260"/>
            <ac:spMk id="18" creationId="{D1EA859B-E555-4109-94F3-6700E046E008}"/>
          </ac:spMkLst>
        </pc:spChg>
      </pc:sldChg>
      <pc:sldChg chg="addSp delSp modSp modAnim delDesignElem">
        <pc:chgData name="Brian Pope" userId="daa5c71e-c6cb-4d87-9d9e-6c49b6232b9c" providerId="ADAL" clId="{F7642840-30CD-42FD-BDBD-E8DDB7181AE4}" dt="2022-01-21T01:05:05.246" v="1085"/>
        <pc:sldMkLst>
          <pc:docMk/>
          <pc:sldMk cId="3087513547" sldId="261"/>
        </pc:sldMkLst>
        <pc:spChg chg="mod">
          <ac:chgData name="Brian Pope" userId="daa5c71e-c6cb-4d87-9d9e-6c49b6232b9c" providerId="ADAL" clId="{F7642840-30CD-42FD-BDBD-E8DDB7181AE4}" dt="2022-01-21T01:01:03.720" v="1070" actId="1076"/>
          <ac:spMkLst>
            <pc:docMk/>
            <pc:sldMk cId="3087513547" sldId="261"/>
            <ac:spMk id="2" creationId="{6C6AF202-32A4-4140-97CF-47E17191B6B4}"/>
          </ac:spMkLst>
        </pc:spChg>
        <pc:spChg chg="mod">
          <ac:chgData name="Brian Pope" userId="daa5c71e-c6cb-4d87-9d9e-6c49b6232b9c" providerId="ADAL" clId="{F7642840-30CD-42FD-BDBD-E8DDB7181AE4}" dt="2022-01-21T00:14:11.560" v="857" actId="2711"/>
          <ac:spMkLst>
            <pc:docMk/>
            <pc:sldMk cId="3087513547" sldId="261"/>
            <ac:spMk id="3" creationId="{BCADE5AE-EAD8-4ED0-9B86-4671CD435C74}"/>
          </ac:spMkLst>
        </pc:spChg>
        <pc:spChg chg="add mod">
          <ac:chgData name="Brian Pope" userId="daa5c71e-c6cb-4d87-9d9e-6c49b6232b9c" providerId="ADAL" clId="{F7642840-30CD-42FD-BDBD-E8DDB7181AE4}" dt="2022-01-21T01:00:32.690" v="1064" actId="255"/>
          <ac:spMkLst>
            <pc:docMk/>
            <pc:sldMk cId="3087513547" sldId="261"/>
            <ac:spMk id="5" creationId="{D82E5110-CCAD-4BFA-A461-0D26D2874B81}"/>
          </ac:spMkLst>
        </pc:spChg>
        <pc:spChg chg="add">
          <ac:chgData name="Brian Pope" userId="daa5c71e-c6cb-4d87-9d9e-6c49b6232b9c" providerId="ADAL" clId="{F7642840-30CD-42FD-BDBD-E8DDB7181AE4}" dt="2022-01-20T23:40:11.413" v="856" actId="26606"/>
          <ac:spMkLst>
            <pc:docMk/>
            <pc:sldMk cId="3087513547" sldId="261"/>
            <ac:spMk id="6" creationId="{04812C46-200A-4DEB-A05E-3ED6C68C2387}"/>
          </ac:spMkLst>
        </pc:spChg>
        <pc:spChg chg="add">
          <ac:chgData name="Brian Pope" userId="daa5c71e-c6cb-4d87-9d9e-6c49b6232b9c" providerId="ADAL" clId="{F7642840-30CD-42FD-BDBD-E8DDB7181AE4}" dt="2022-01-20T23:40:11.413" v="856" actId="26606"/>
          <ac:spMkLst>
            <pc:docMk/>
            <pc:sldMk cId="3087513547" sldId="261"/>
            <ac:spMk id="7" creationId="{D1EA859B-E555-4109-94F3-6700E046E008}"/>
          </ac:spMkLst>
        </pc:spChg>
        <pc:spChg chg="add mod">
          <ac:chgData name="Brian Pope" userId="daa5c71e-c6cb-4d87-9d9e-6c49b6232b9c" providerId="ADAL" clId="{F7642840-30CD-42FD-BDBD-E8DDB7181AE4}" dt="2022-01-21T01:04:10.796" v="1082" actId="255"/>
          <ac:spMkLst>
            <pc:docMk/>
            <pc:sldMk cId="3087513547" sldId="261"/>
            <ac:spMk id="8" creationId="{E7480BE8-D3B1-49A4-B939-D0D068973559}"/>
          </ac:spMkLst>
        </pc:spChg>
        <pc:spChg chg="del">
          <ac:chgData name="Brian Pope" userId="daa5c71e-c6cb-4d87-9d9e-6c49b6232b9c" providerId="ADAL" clId="{F7642840-30CD-42FD-BDBD-E8DDB7181AE4}" dt="2022-01-20T23:33:39.452" v="823"/>
          <ac:spMkLst>
            <pc:docMk/>
            <pc:sldMk cId="3087513547" sldId="261"/>
            <ac:spMk id="9" creationId="{04812C46-200A-4DEB-A05E-3ED6C68C2387}"/>
          </ac:spMkLst>
        </pc:spChg>
        <pc:spChg chg="del">
          <ac:chgData name="Brian Pope" userId="daa5c71e-c6cb-4d87-9d9e-6c49b6232b9c" providerId="ADAL" clId="{F7642840-30CD-42FD-BDBD-E8DDB7181AE4}" dt="2022-01-20T23:33:39.452" v="823"/>
          <ac:spMkLst>
            <pc:docMk/>
            <pc:sldMk cId="3087513547" sldId="261"/>
            <ac:spMk id="11" creationId="{D1EA859B-E555-4109-94F3-6700E046E008}"/>
          </ac:spMkLst>
        </pc:spChg>
        <pc:picChg chg="mod">
          <ac:chgData name="Brian Pope" userId="daa5c71e-c6cb-4d87-9d9e-6c49b6232b9c" providerId="ADAL" clId="{F7642840-30CD-42FD-BDBD-E8DDB7181AE4}" dt="2022-01-21T01:01:09.539" v="1072" actId="1076"/>
          <ac:picMkLst>
            <pc:docMk/>
            <pc:sldMk cId="3087513547" sldId="261"/>
            <ac:picMk id="4" creationId="{EBFEE47C-60F9-4E7F-A74A-88CC34C28C5F}"/>
          </ac:picMkLst>
        </pc:picChg>
      </pc:sldChg>
      <pc:sldChg chg="modSp">
        <pc:chgData name="Brian Pope" userId="daa5c71e-c6cb-4d87-9d9e-6c49b6232b9c" providerId="ADAL" clId="{F7642840-30CD-42FD-BDBD-E8DDB7181AE4}" dt="2022-01-20T23:31:58.266" v="819" actId="2711"/>
        <pc:sldMkLst>
          <pc:docMk/>
          <pc:sldMk cId="1508634647" sldId="262"/>
        </pc:sldMkLst>
        <pc:spChg chg="mod">
          <ac:chgData name="Brian Pope" userId="daa5c71e-c6cb-4d87-9d9e-6c49b6232b9c" providerId="ADAL" clId="{F7642840-30CD-42FD-BDBD-E8DDB7181AE4}" dt="2022-01-20T23:31:51.724" v="818" actId="27636"/>
          <ac:spMkLst>
            <pc:docMk/>
            <pc:sldMk cId="1508634647" sldId="262"/>
            <ac:spMk id="2" creationId="{92AE515C-6885-4DEA-9EF4-EB6DAE9EAC21}"/>
          </ac:spMkLst>
        </pc:spChg>
        <pc:spChg chg="mod">
          <ac:chgData name="Brian Pope" userId="daa5c71e-c6cb-4d87-9d9e-6c49b6232b9c" providerId="ADAL" clId="{F7642840-30CD-42FD-BDBD-E8DDB7181AE4}" dt="2022-01-20T23:31:58.266" v="819" actId="2711"/>
          <ac:spMkLst>
            <pc:docMk/>
            <pc:sldMk cId="1508634647" sldId="262"/>
            <ac:spMk id="3" creationId="{BB31E5B2-171D-441C-A3AF-081DC04D6788}"/>
          </ac:spMkLst>
        </pc:spChg>
      </pc:sldChg>
      <pc:sldChg chg="modSp del">
        <pc:chgData name="Brian Pope" userId="daa5c71e-c6cb-4d87-9d9e-6c49b6232b9c" providerId="ADAL" clId="{F7642840-30CD-42FD-BDBD-E8DDB7181AE4}" dt="2022-01-21T00:41:53.812" v="996" actId="2696"/>
        <pc:sldMkLst>
          <pc:docMk/>
          <pc:sldMk cId="3499169836" sldId="263"/>
        </pc:sldMkLst>
        <pc:spChg chg="mod">
          <ac:chgData name="Brian Pope" userId="daa5c71e-c6cb-4d87-9d9e-6c49b6232b9c" providerId="ADAL" clId="{F7642840-30CD-42FD-BDBD-E8DDB7181AE4}" dt="2022-01-20T23:30:49.354" v="808" actId="27636"/>
          <ac:spMkLst>
            <pc:docMk/>
            <pc:sldMk cId="3499169836" sldId="263"/>
            <ac:spMk id="2" creationId="{92AE515C-6885-4DEA-9EF4-EB6DAE9EAC21}"/>
          </ac:spMkLst>
        </pc:spChg>
        <pc:spChg chg="mod">
          <ac:chgData name="Brian Pope" userId="daa5c71e-c6cb-4d87-9d9e-6c49b6232b9c" providerId="ADAL" clId="{F7642840-30CD-42FD-BDBD-E8DDB7181AE4}" dt="2022-01-20T23:30:59.570" v="809" actId="2711"/>
          <ac:spMkLst>
            <pc:docMk/>
            <pc:sldMk cId="3499169836" sldId="263"/>
            <ac:spMk id="3" creationId="{BB31E5B2-171D-441C-A3AF-081DC04D6788}"/>
          </ac:spMkLst>
        </pc:spChg>
      </pc:sldChg>
      <pc:sldChg chg="addSp modSp add del">
        <pc:chgData name="Brian Pope" userId="daa5c71e-c6cb-4d87-9d9e-6c49b6232b9c" providerId="ADAL" clId="{F7642840-30CD-42FD-BDBD-E8DDB7181AE4}" dt="2022-01-21T00:42:29.606" v="999" actId="2696"/>
        <pc:sldMkLst>
          <pc:docMk/>
          <pc:sldMk cId="2723651744" sldId="264"/>
        </pc:sldMkLst>
        <pc:spChg chg="mod">
          <ac:chgData name="Brian Pope" userId="daa5c71e-c6cb-4d87-9d9e-6c49b6232b9c" providerId="ADAL" clId="{F7642840-30CD-42FD-BDBD-E8DDB7181AE4}" dt="2022-01-20T23:30:06.657" v="803" actId="2711"/>
          <ac:spMkLst>
            <pc:docMk/>
            <pc:sldMk cId="2723651744" sldId="264"/>
            <ac:spMk id="2" creationId="{7B6353DF-021E-45D6-AA13-F614277C9CD6}"/>
          </ac:spMkLst>
        </pc:spChg>
        <pc:spChg chg="mod">
          <ac:chgData name="Brian Pope" userId="daa5c71e-c6cb-4d87-9d9e-6c49b6232b9c" providerId="ADAL" clId="{F7642840-30CD-42FD-BDBD-E8DDB7181AE4}" dt="2022-01-20T23:36:56.693" v="847" actId="5793"/>
          <ac:spMkLst>
            <pc:docMk/>
            <pc:sldMk cId="2723651744" sldId="264"/>
            <ac:spMk id="3" creationId="{A5236DA5-1670-4459-B0B3-5AA7C30C15F1}"/>
          </ac:spMkLst>
        </pc:spChg>
        <pc:grpChg chg="add">
          <ac:chgData name="Brian Pope" userId="daa5c71e-c6cb-4d87-9d9e-6c49b6232b9c" providerId="ADAL" clId="{F7642840-30CD-42FD-BDBD-E8DDB7181AE4}" dt="2022-01-20T23:38:14.837" v="848"/>
          <ac:grpSpMkLst>
            <pc:docMk/>
            <pc:sldMk cId="2723651744" sldId="264"/>
            <ac:grpSpMk id="4" creationId="{90CC9FB1-B9EB-4ADA-941F-DE4FD3C90593}"/>
          </ac:grpSpMkLst>
        </pc:grpChg>
      </pc:sldChg>
      <pc:sldChg chg="addSp delSp modSp add ord delAnim modAnim">
        <pc:chgData name="Brian Pope" userId="daa5c71e-c6cb-4d87-9d9e-6c49b6232b9c" providerId="ADAL" clId="{F7642840-30CD-42FD-BDBD-E8DDB7181AE4}" dt="2022-01-21T01:03:09.054" v="1077"/>
        <pc:sldMkLst>
          <pc:docMk/>
          <pc:sldMk cId="3369923250" sldId="308"/>
        </pc:sldMkLst>
        <pc:spChg chg="add mod">
          <ac:chgData name="Brian Pope" userId="daa5c71e-c6cb-4d87-9d9e-6c49b6232b9c" providerId="ADAL" clId="{F7642840-30CD-42FD-BDBD-E8DDB7181AE4}" dt="2022-01-21T00:48:43.788" v="1031" actId="14100"/>
          <ac:spMkLst>
            <pc:docMk/>
            <pc:sldMk cId="3369923250" sldId="308"/>
            <ac:spMk id="2" creationId="{3EC41D17-B934-4698-A151-2DA3828CEE49}"/>
          </ac:spMkLst>
        </pc:spChg>
        <pc:spChg chg="mod">
          <ac:chgData name="Brian Pope" userId="daa5c71e-c6cb-4d87-9d9e-6c49b6232b9c" providerId="ADAL" clId="{F7642840-30CD-42FD-BDBD-E8DDB7181AE4}" dt="2022-01-21T00:46:01.608" v="1011" actId="1076"/>
          <ac:spMkLst>
            <pc:docMk/>
            <pc:sldMk cId="3369923250" sldId="308"/>
            <ac:spMk id="4" creationId="{00000000-0000-0000-0000-000000000000}"/>
          </ac:spMkLst>
        </pc:spChg>
        <pc:spChg chg="mod">
          <ac:chgData name="Brian Pope" userId="daa5c71e-c6cb-4d87-9d9e-6c49b6232b9c" providerId="ADAL" clId="{F7642840-30CD-42FD-BDBD-E8DDB7181AE4}" dt="2022-01-21T00:48:32.871" v="1029" actId="1076"/>
          <ac:spMkLst>
            <pc:docMk/>
            <pc:sldMk cId="3369923250" sldId="308"/>
            <ac:spMk id="5" creationId="{00000000-0000-0000-0000-000000000000}"/>
          </ac:spMkLst>
        </pc:spChg>
        <pc:spChg chg="mod">
          <ac:chgData name="Brian Pope" userId="daa5c71e-c6cb-4d87-9d9e-6c49b6232b9c" providerId="ADAL" clId="{F7642840-30CD-42FD-BDBD-E8DDB7181AE4}" dt="2022-01-21T00:56:30.969" v="1047" actId="1076"/>
          <ac:spMkLst>
            <pc:docMk/>
            <pc:sldMk cId="3369923250" sldId="308"/>
            <ac:spMk id="16" creationId="{00000000-0000-0000-0000-000000000000}"/>
          </ac:spMkLst>
        </pc:spChg>
        <pc:spChg chg="mod">
          <ac:chgData name="Brian Pope" userId="daa5c71e-c6cb-4d87-9d9e-6c49b6232b9c" providerId="ADAL" clId="{F7642840-30CD-42FD-BDBD-E8DDB7181AE4}" dt="2022-01-21T00:47:51.988" v="1025" actId="1076"/>
          <ac:spMkLst>
            <pc:docMk/>
            <pc:sldMk cId="3369923250" sldId="308"/>
            <ac:spMk id="17" creationId="{00000000-0000-0000-0000-000000000000}"/>
          </ac:spMkLst>
        </pc:spChg>
        <pc:spChg chg="del">
          <ac:chgData name="Brian Pope" userId="daa5c71e-c6cb-4d87-9d9e-6c49b6232b9c" providerId="ADAL" clId="{F7642840-30CD-42FD-BDBD-E8DDB7181AE4}" dt="2022-01-21T00:46:20.977" v="1015" actId="478"/>
          <ac:spMkLst>
            <pc:docMk/>
            <pc:sldMk cId="3369923250" sldId="308"/>
            <ac:spMk id="24" creationId="{00000000-0000-0000-0000-000000000000}"/>
          </ac:spMkLst>
        </pc:spChg>
        <pc:grpChg chg="add mod">
          <ac:chgData name="Brian Pope" userId="daa5c71e-c6cb-4d87-9d9e-6c49b6232b9c" providerId="ADAL" clId="{F7642840-30CD-42FD-BDBD-E8DDB7181AE4}" dt="2022-01-21T00:49:12.263" v="1033" actId="1076"/>
          <ac:grpSpMkLst>
            <pc:docMk/>
            <pc:sldMk cId="3369923250" sldId="308"/>
            <ac:grpSpMk id="13" creationId="{1B24E580-EA38-405E-B11D-18132846C5C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A3225-0C98-4B51-8445-8F040100FD66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C0834-CA3B-4A6A-8E6B-269A9754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34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FEDF6-AA48-4CFF-BDD1-35EEBE09E6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36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7F2D4-96CF-44AD-8138-19DF4646F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6585DE-BA4C-4000-A360-3AF03170E1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8A73E-7C9D-4FE6-A57D-A82418D43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9C9E-F3D9-4641-AD73-9D0B105AB008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5809D-F242-4F69-85A9-074B92872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77EC8-A3F1-4BE7-B052-FA01BE4D7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DC4AE-C1F1-41E4-A7CD-6D05BEB33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47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5EEB0-4FC7-4465-8B37-0C75DD957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E46646-5042-493F-8D9B-8DD52A60C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57449-9692-49B6-AEC7-6B36DC7EE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9C9E-F3D9-4641-AD73-9D0B105AB008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E9DFF-3CAF-4C43-AA24-93B9C0C26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47CC3-6536-4883-BFB7-BD2673BDD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DC4AE-C1F1-41E4-A7CD-6D05BEB33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38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B06ECE-E3AD-4AED-84DF-91C23D8A4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2C07C3-F5DB-41DD-A23C-63D941D3C0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A3B1E-0C4D-46DE-8DC4-16CFD9C5D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9C9E-F3D9-4641-AD73-9D0B105AB008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90A62-A150-4741-86DA-5203D07CD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89348-D877-4637-991D-58BBA00D9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DC4AE-C1F1-41E4-A7CD-6D05BEB33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9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28613028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95BD4-0D31-43FD-A824-FBC2B0AEC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5380-F55C-43E8-8597-01949F833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2A97E-DE68-4FA2-A76F-74B27BEE9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9C9E-F3D9-4641-AD73-9D0B105AB008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766DD-1872-4952-848B-9BBAF9556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74490-6F01-4665-B09C-35B005263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DC4AE-C1F1-41E4-A7CD-6D05BEB33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58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DC503-01BB-4BE7-A9B8-E5F1CE294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FEFCF-5D04-42CE-9C8F-026FD5359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1C0E6-BADC-480B-AF0C-A3A4DC9E9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9C9E-F3D9-4641-AD73-9D0B105AB008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B160E-FCAA-4F1A-ACEF-8F0349EAD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4FB0E-F9C7-47E7-BD5D-C88047266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DC4AE-C1F1-41E4-A7CD-6D05BEB33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C6B27-FD7F-4358-9D2B-9C9C4DC46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3F310-5545-448D-B932-0BD51BCA96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503C6-0CC6-41E2-8460-16AA74984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D48B2-A177-4AF0-89E9-B4BA7548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9C9E-F3D9-4641-AD73-9D0B105AB008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D13FA-83B9-459A-864D-E47DDF997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8831A-FC4E-4DF0-8B17-0E5191F5C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DC4AE-C1F1-41E4-A7CD-6D05BEB33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8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9C8D5-5E40-4E3A-8CA2-92561A053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21798-8ECA-4D24-B4E0-78E997FE5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B2288-1361-4C3B-A09C-20012F00D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6E680-4A14-4334-AB5E-D2FE91FB8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0AE846-3EFA-4A0D-BBE1-C562D856DC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4B6E3-2CC8-459D-AA37-95CF863C3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9C9E-F3D9-4641-AD73-9D0B105AB008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A81AFE-5D20-4209-98E0-583362413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B863CB-071D-4812-BE68-F72E623D4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DC4AE-C1F1-41E4-A7CD-6D05BEB33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3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893A3-0088-488B-91B3-DE28B5254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095945-9219-44F0-9030-A91F85188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9C9E-F3D9-4641-AD73-9D0B105AB008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5B56C4-B1F7-4895-9D07-CA0EE8256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32531B-53A7-4775-8D11-4488C2BCE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DC4AE-C1F1-41E4-A7CD-6D05BEB33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7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9DE4FE-776B-4C1B-9592-1B10B7946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9C9E-F3D9-4641-AD73-9D0B105AB008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0A07E1-9B05-4E87-BE7C-7DCA44827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6DD67-4CE5-4B66-8A65-AB1734103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DC4AE-C1F1-41E4-A7CD-6D05BEB33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7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0B52-D070-4F20-B3D1-218992060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EECA7-8CFB-4844-A795-0AA723AC6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C41EE-146D-4E1A-917D-66B4F2894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B6616-22B7-470A-88A8-AB8886711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9C9E-F3D9-4641-AD73-9D0B105AB008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905F34-DEC0-4A76-9E3F-18598EB8B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CD78F-7D96-405F-8091-FEC544C77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DC4AE-C1F1-41E4-A7CD-6D05BEB33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97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A3139-12BA-41C5-AA81-FCC75E0CA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BA20E7-44C4-4FFE-8D6D-C1BC2DBF8D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5C4042-3899-42FB-B3F3-AF34C2075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924AD8-1B91-49EF-A89D-82E7553CB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9C9E-F3D9-4641-AD73-9D0B105AB008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4823B-3D5E-4A1B-8004-60890CFEE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F11B0-379A-4B06-8D8A-4F7D16C3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DC4AE-C1F1-41E4-A7CD-6D05BEB33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39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1195A4-16B5-41ED-B9A1-A4D96FEA0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1150C-EC04-4E45-8517-6FE7970CE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D85BD-3772-42FA-91DE-5F51765485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99C9E-F3D9-4641-AD73-9D0B105AB008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9653F-F18B-4001-BACE-26EE03C3D2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15FE0-C110-4AA9-B0DE-F3BE34339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DC4AE-C1F1-41E4-A7CD-6D05BEB33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115" y="-2889"/>
            <a:ext cx="12191884" cy="6858001"/>
          </a:xfrm>
          <a:prstGeom prst="rect">
            <a:avLst/>
          </a:prstGeom>
          <a:solidFill>
            <a:schemeClr val="bg1">
              <a:alpha val="77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 defTabSz="412714" hangingPunct="0"/>
            <a:endParaRPr lang="en-US" sz="1600" kern="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68964" y="2060796"/>
            <a:ext cx="1219200" cy="60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16" name="TextBox 15"/>
          <p:cNvSpPr txBox="1"/>
          <p:nvPr/>
        </p:nvSpPr>
        <p:spPr>
          <a:xfrm>
            <a:off x="1270000" y="1057283"/>
            <a:ext cx="9956800" cy="10669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b">
            <a:spAutoFit/>
          </a:bodyPr>
          <a:lstStyle/>
          <a:p>
            <a:pPr algn="ctr" defTabSz="412714" hangingPunct="0"/>
            <a:r>
              <a:rPr lang="en-US" sz="6600" dirty="0">
                <a:latin typeface="Century Gothic" panose="020B0502020202020204" pitchFamily="34" charset="0"/>
              </a:rPr>
              <a:t>User Permission ABC’s</a:t>
            </a:r>
            <a:endParaRPr lang="en-US" sz="2400" dirty="0"/>
          </a:p>
        </p:txBody>
      </p:sp>
      <p:sp>
        <p:nvSpPr>
          <p:cNvPr id="17" name="Shape 132"/>
          <p:cNvSpPr/>
          <p:nvPr/>
        </p:nvSpPr>
        <p:spPr>
          <a:xfrm>
            <a:off x="503853" y="2747291"/>
            <a:ext cx="8401879" cy="502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60" rIns="22860" anchor="t">
            <a:spAutoFit/>
          </a:bodyPr>
          <a:lstStyle>
            <a:lvl1pPr algn="l" defTabSz="3511296">
              <a:defRPr sz="2700">
                <a:solidFill>
                  <a:srgbClr val="94999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/>
            <a:r>
              <a:rPr lang="en-US" sz="2667" dirty="0">
                <a:solidFill>
                  <a:srgbClr val="FF0000"/>
                </a:solidFill>
                <a:latin typeface="Century Gothic" charset="0"/>
              </a:rPr>
              <a:t>Things to know before you create CMS Users: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4BC6EF-C401-A640-A5C9-A0D6CFA35145}"/>
              </a:ext>
            </a:extLst>
          </p:cNvPr>
          <p:cNvGrpSpPr/>
          <p:nvPr/>
        </p:nvGrpSpPr>
        <p:grpSpPr>
          <a:xfrm>
            <a:off x="0" y="3401875"/>
            <a:ext cx="12192000" cy="5125063"/>
            <a:chOff x="0" y="8787280"/>
            <a:chExt cx="46816963" cy="19680105"/>
          </a:xfrm>
          <a:solidFill>
            <a:schemeClr val="bg1"/>
          </a:solidFill>
        </p:grpSpPr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5B44054F-F313-5C46-852C-1B1562124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8787280"/>
              <a:ext cx="46816963" cy="19680105"/>
            </a:xfrm>
            <a:custGeom>
              <a:avLst/>
              <a:gdLst>
                <a:gd name="T0" fmla="*/ 0 w 3200"/>
                <a:gd name="T1" fmla="*/ 866 h 1341"/>
                <a:gd name="T2" fmla="*/ 0 w 3200"/>
                <a:gd name="T3" fmla="*/ 901 h 1341"/>
                <a:gd name="T4" fmla="*/ 3200 w 3200"/>
                <a:gd name="T5" fmla="*/ 1043 h 1341"/>
                <a:gd name="T6" fmla="*/ 3200 w 3200"/>
                <a:gd name="T7" fmla="*/ 785 h 1341"/>
                <a:gd name="T8" fmla="*/ 0 w 3200"/>
                <a:gd name="T9" fmla="*/ 866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0" h="1341">
                  <a:moveTo>
                    <a:pt x="0" y="866"/>
                  </a:moveTo>
                  <a:cubicBezTo>
                    <a:pt x="0" y="901"/>
                    <a:pt x="0" y="901"/>
                    <a:pt x="0" y="901"/>
                  </a:cubicBezTo>
                  <a:cubicBezTo>
                    <a:pt x="1318" y="262"/>
                    <a:pt x="2332" y="1341"/>
                    <a:pt x="3200" y="1043"/>
                  </a:cubicBezTo>
                  <a:cubicBezTo>
                    <a:pt x="3200" y="785"/>
                    <a:pt x="3200" y="785"/>
                    <a:pt x="3200" y="785"/>
                  </a:cubicBezTo>
                  <a:cubicBezTo>
                    <a:pt x="2332" y="1084"/>
                    <a:pt x="1106" y="0"/>
                    <a:pt x="0" y="8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600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EC7A95D3-2653-9645-BA35-B027004FB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66281" y="15584557"/>
              <a:ext cx="28034062" cy="6921158"/>
            </a:xfrm>
            <a:custGeom>
              <a:avLst/>
              <a:gdLst>
                <a:gd name="T0" fmla="*/ 0 w 1250"/>
                <a:gd name="T1" fmla="*/ 24 h 305"/>
                <a:gd name="T2" fmla="*/ 1250 w 1250"/>
                <a:gd name="T3" fmla="*/ 186 h 305"/>
                <a:gd name="T4" fmla="*/ 0 w 1250"/>
                <a:gd name="T5" fmla="*/ 24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0" h="305">
                  <a:moveTo>
                    <a:pt x="0" y="24"/>
                  </a:moveTo>
                  <a:cubicBezTo>
                    <a:pt x="389" y="21"/>
                    <a:pt x="900" y="305"/>
                    <a:pt x="1250" y="186"/>
                  </a:cubicBezTo>
                  <a:cubicBezTo>
                    <a:pt x="856" y="265"/>
                    <a:pt x="425" y="0"/>
                    <a:pt x="0" y="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600"/>
            </a:p>
          </p:txBody>
        </p:sp>
        <p:sp>
          <p:nvSpPr>
            <p:cNvPr id="20" name="Freeform 131">
              <a:extLst>
                <a:ext uri="{FF2B5EF4-FFF2-40B4-BE49-F238E27FC236}">
                  <a16:creationId xmlns:a16="http://schemas.microsoft.com/office/drawing/2014/main" id="{13922734-4C93-6A40-8E8E-62FE9A566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924" y="15576414"/>
              <a:ext cx="33029525" cy="10023476"/>
            </a:xfrm>
            <a:custGeom>
              <a:avLst/>
              <a:gdLst>
                <a:gd name="T0" fmla="*/ 0 w 2509"/>
                <a:gd name="T1" fmla="*/ 418 h 758"/>
                <a:gd name="T2" fmla="*/ 2509 w 2509"/>
                <a:gd name="T3" fmla="*/ 720 h 758"/>
                <a:gd name="T4" fmla="*/ 0 w 2509"/>
                <a:gd name="T5" fmla="*/ 418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09" h="758">
                  <a:moveTo>
                    <a:pt x="0" y="418"/>
                  </a:moveTo>
                  <a:cubicBezTo>
                    <a:pt x="991" y="135"/>
                    <a:pt x="1771" y="758"/>
                    <a:pt x="2509" y="720"/>
                  </a:cubicBezTo>
                  <a:cubicBezTo>
                    <a:pt x="1903" y="705"/>
                    <a:pt x="1113" y="0"/>
                    <a:pt x="0" y="4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6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EC41D17-B934-4698-A151-2DA3828CEE49}"/>
              </a:ext>
            </a:extLst>
          </p:cNvPr>
          <p:cNvSpPr txBox="1"/>
          <p:nvPr/>
        </p:nvSpPr>
        <p:spPr>
          <a:xfrm>
            <a:off x="1134978" y="3300663"/>
            <a:ext cx="104033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All Granicus websites will be customized to your group's permission level needs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There are </a:t>
            </a:r>
            <a:r>
              <a:rPr lang="en-US" b="1" dirty="0">
                <a:latin typeface="Century Gothic" panose="020B0502020202020204" pitchFamily="34" charset="0"/>
              </a:rPr>
              <a:t>Super Users</a:t>
            </a:r>
            <a:r>
              <a:rPr lang="en-US" dirty="0">
                <a:latin typeface="Century Gothic" panose="020B0502020202020204" pitchFamily="34" charset="0"/>
              </a:rPr>
              <a:t> and various levels of </a:t>
            </a:r>
            <a:r>
              <a:rPr lang="en-US" b="1" dirty="0">
                <a:latin typeface="Century Gothic" panose="020B0502020202020204" pitchFamily="34" charset="0"/>
              </a:rPr>
              <a:t>Basic Users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b="1" u="sng" dirty="0">
                <a:latin typeface="Century Gothic" panose="020B0502020202020204" pitchFamily="34" charset="0"/>
              </a:rPr>
              <a:t>This website</a:t>
            </a:r>
            <a:r>
              <a:rPr lang="en-US" dirty="0">
                <a:latin typeface="Century Gothic" panose="020B0502020202020204" pitchFamily="34" charset="0"/>
              </a:rPr>
              <a:t> has Super Users and two levels of Basic users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The selection of A, B, or C will impact you or your colleague's user abilities during training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This decision will not impact your website, only the training website</a:t>
            </a:r>
          </a:p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24E580-EA38-405E-B11D-18132846C5C0}"/>
              </a:ext>
            </a:extLst>
          </p:cNvPr>
          <p:cNvGrpSpPr/>
          <p:nvPr/>
        </p:nvGrpSpPr>
        <p:grpSpPr>
          <a:xfrm>
            <a:off x="666715" y="807419"/>
            <a:ext cx="1059470" cy="1259511"/>
            <a:chOff x="6258454" y="3849160"/>
            <a:chExt cx="330200" cy="482600"/>
          </a:xfrm>
        </p:grpSpPr>
        <p:sp>
          <p:nvSpPr>
            <p:cNvPr id="14" name="Freeform 35">
              <a:extLst>
                <a:ext uri="{FF2B5EF4-FFF2-40B4-BE49-F238E27FC236}">
                  <a16:creationId xmlns:a16="http://schemas.microsoft.com/office/drawing/2014/main" id="{F3960C36-1F3D-47FE-8E6A-B5E714253C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58454" y="3849160"/>
              <a:ext cx="330200" cy="482600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4 w 88"/>
                <a:gd name="T15" fmla="*/ 109 h 128"/>
                <a:gd name="T16" fmla="*/ 35 w 88"/>
                <a:gd name="T17" fmla="*/ 111 h 128"/>
                <a:gd name="T18" fmla="*/ 32 w 88"/>
                <a:gd name="T19" fmla="*/ 104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4 w 88"/>
                <a:gd name="T27" fmla="*/ 109 h 128"/>
                <a:gd name="T28" fmla="*/ 31 w 88"/>
                <a:gd name="T29" fmla="*/ 100 h 128"/>
                <a:gd name="T30" fmla="*/ 28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100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5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69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5"/>
                    <a:pt x="27" y="128"/>
                    <a:pt x="44" y="128"/>
                  </a:cubicBezTo>
                  <a:cubicBezTo>
                    <a:pt x="61" y="128"/>
                    <a:pt x="60" y="115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54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4"/>
                  </a:cubicBezTo>
                  <a:cubicBezTo>
                    <a:pt x="32" y="104"/>
                    <a:pt x="32" y="104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2"/>
                    <a:pt x="56" y="103"/>
                    <a:pt x="56" y="104"/>
                  </a:cubicBezTo>
                  <a:cubicBezTo>
                    <a:pt x="55" y="106"/>
                    <a:pt x="55" y="107"/>
                    <a:pt x="54" y="109"/>
                  </a:cubicBezTo>
                  <a:close/>
                  <a:moveTo>
                    <a:pt x="31" y="100"/>
                  </a:moveTo>
                  <a:cubicBezTo>
                    <a:pt x="30" y="97"/>
                    <a:pt x="29" y="95"/>
                    <a:pt x="28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100"/>
                  </a:lnTo>
                  <a:close/>
                  <a:moveTo>
                    <a:pt x="44" y="120"/>
                  </a:moveTo>
                  <a:cubicBezTo>
                    <a:pt x="40" y="120"/>
                    <a:pt x="38" y="120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3" y="80"/>
                    <a:pt x="21" y="75"/>
                    <a:pt x="19" y="71"/>
                  </a:cubicBezTo>
                  <a:cubicBezTo>
                    <a:pt x="13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69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36">
              <a:extLst>
                <a:ext uri="{FF2B5EF4-FFF2-40B4-BE49-F238E27FC236}">
                  <a16:creationId xmlns:a16="http://schemas.microsoft.com/office/drawing/2014/main" id="{647C81B3-18D0-4DC5-8338-F1C857A9D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3066" y="3925360"/>
              <a:ext cx="96837" cy="96838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36992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ADD61D-7922-47E8-9CB4-F0EEF7B09E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07" r="878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53324D-80A8-4D0D-BDB6-1087C5AD6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496" y="79104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(A) Abigail </a:t>
            </a:r>
            <a:br>
              <a:rPr lang="en-US" sz="4000" dirty="0">
                <a:latin typeface="Century Gothic" panose="020B0502020202020204" pitchFamily="34" charset="0"/>
              </a:rPr>
            </a:br>
            <a:endParaRPr lang="en-US" sz="4000" dirty="0"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5D37B6-AB69-4091-A96F-BF798E292D31}"/>
              </a:ext>
            </a:extLst>
          </p:cNvPr>
          <p:cNvSpPr/>
          <p:nvPr/>
        </p:nvSpPr>
        <p:spPr>
          <a:xfrm>
            <a:off x="838200" y="2434201"/>
            <a:ext cx="4466187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Controls the “Administrative” functions of the website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Building new users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Controlling the variables and settings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Able to Edit and Publish any content for any Content Groups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Controls Home Page settings and images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9527D7-6B43-4095-B178-97F0DCBC396E}"/>
              </a:ext>
            </a:extLst>
          </p:cNvPr>
          <p:cNvSpPr/>
          <p:nvPr/>
        </p:nvSpPr>
        <p:spPr>
          <a:xfrm>
            <a:off x="1335748" y="1029060"/>
            <a:ext cx="2690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The Super User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523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D0AB0D-8A41-40D8-B794-524D90F205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7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07EB24-0C9C-4F8A-8CFF-76E0CADE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31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The Basic User </a:t>
            </a:r>
            <a:br>
              <a:rPr lang="en-US" sz="3100" dirty="0">
                <a:latin typeface="Century Gothic" panose="020B0502020202020204" pitchFamily="34" charset="0"/>
              </a:rPr>
            </a:br>
            <a:endParaRPr lang="en-US" sz="3100" dirty="0"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8BA804-4043-4190-9D82-3B0098AAB0DD}"/>
              </a:ext>
            </a:extLst>
          </p:cNvPr>
          <p:cNvSpPr/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entury Gothic" panose="020B0502020202020204" pitchFamily="34" charset="0"/>
              </a:rPr>
              <a:t>Can only edit and manage content that belongs to the Content Group he belongs to (Parks and Rec)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entury Gothic" panose="020B0502020202020204" pitchFamily="34" charset="0"/>
              </a:rPr>
              <a:t>Bruce has final say over what gets Published for Parks and Rec in a two step Workflow/ Approval Cycle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Century Gothic" panose="020B0502020202020204" pitchFamily="34" charset="0"/>
              </a:rPr>
              <a:t>Other members of his department can work on the web content, but before it goes live Bruce will review then publish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F3A846-B505-4A9E-A088-4C8C5290ABD3}"/>
              </a:ext>
            </a:extLst>
          </p:cNvPr>
          <p:cNvSpPr/>
          <p:nvPr/>
        </p:nvSpPr>
        <p:spPr>
          <a:xfrm>
            <a:off x="491631" y="370557"/>
            <a:ext cx="25699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(B) Bruce </a:t>
            </a:r>
            <a:endParaRPr lang="en-US" sz="4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9F9113-3A03-4417-8746-C977269D1FCF}"/>
              </a:ext>
            </a:extLst>
          </p:cNvPr>
          <p:cNvSpPr/>
          <p:nvPr/>
        </p:nvSpPr>
        <p:spPr>
          <a:xfrm>
            <a:off x="491631" y="1895705"/>
            <a:ext cx="3666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*Parks and Rec Dept.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71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FEE47C-60F9-4E7F-A74A-88CC34C28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47" r="12946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6AF202-32A4-4140-97CF-47E17191B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49" y="1406471"/>
            <a:ext cx="3822189" cy="51187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3100" dirty="0">
                <a:latin typeface="Century Gothic" panose="020B0502020202020204" pitchFamily="34" charset="0"/>
              </a:rPr>
            </a:br>
            <a:br>
              <a:rPr lang="en-US" sz="3100" dirty="0">
                <a:latin typeface="Century Gothic" panose="020B0502020202020204" pitchFamily="34" charset="0"/>
              </a:rPr>
            </a:br>
            <a:r>
              <a:rPr lang="en-US" sz="1800" dirty="0">
                <a:latin typeface="Century Gothic" panose="020B0502020202020204" pitchFamily="34" charset="0"/>
              </a:rPr>
              <a:t>*Parks and Rec Summer Intern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ADE5AE-EAD8-4ED0-9B86-4671CD435C74}"/>
              </a:ext>
            </a:extLst>
          </p:cNvPr>
          <p:cNvSpPr/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She can only edit and manage content that belongs to the Content Group she belongs to (Parks and Rec)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What she Edits moves forward to Bruce in a two step Workflow/ Approval Cycle to be Published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She may build, edit and manage lots of content, but Bruce can review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2E5110-CCAD-4BFA-A461-0D26D2874B81}"/>
              </a:ext>
            </a:extLst>
          </p:cNvPr>
          <p:cNvSpPr/>
          <p:nvPr/>
        </p:nvSpPr>
        <p:spPr>
          <a:xfrm>
            <a:off x="323984" y="365125"/>
            <a:ext cx="39501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(C) Cassandra </a:t>
            </a:r>
            <a:endParaRPr lang="en-US" sz="4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480BE8-D3B1-49A4-B939-D0D068973559}"/>
              </a:ext>
            </a:extLst>
          </p:cNvPr>
          <p:cNvSpPr/>
          <p:nvPr/>
        </p:nvSpPr>
        <p:spPr>
          <a:xfrm>
            <a:off x="1395363" y="1032440"/>
            <a:ext cx="3400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Another Basic User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8751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15C-6885-4DEA-9EF4-EB6DAE9EA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361" y="4748796"/>
            <a:ext cx="8804444" cy="10040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Abigail (A) Bruce (B) and Cassandra (C)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0B7126-2FAB-4413-B277-B74FEE3232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34" r="16484"/>
          <a:stretch/>
        </p:blipFill>
        <p:spPr>
          <a:xfrm>
            <a:off x="4038601" y="10"/>
            <a:ext cx="4079551" cy="5121732"/>
          </a:xfrm>
          <a:custGeom>
            <a:avLst/>
            <a:gdLst/>
            <a:ahLst/>
            <a:cxnLst/>
            <a:rect l="l" t="t" r="r" b="b"/>
            <a:pathLst>
              <a:path w="4079551" h="5121742">
                <a:moveTo>
                  <a:pt x="0" y="0"/>
                </a:moveTo>
                <a:lnTo>
                  <a:pt x="1995194" y="0"/>
                </a:lnTo>
                <a:lnTo>
                  <a:pt x="2066032" y="17448"/>
                </a:lnTo>
                <a:cubicBezTo>
                  <a:pt x="2128997" y="23966"/>
                  <a:pt x="2110147" y="27214"/>
                  <a:pt x="2159511" y="26888"/>
                </a:cubicBezTo>
                <a:cubicBezTo>
                  <a:pt x="2164432" y="26525"/>
                  <a:pt x="2173850" y="35708"/>
                  <a:pt x="2192911" y="33431"/>
                </a:cubicBezTo>
                <a:cubicBezTo>
                  <a:pt x="2223081" y="37362"/>
                  <a:pt x="2206425" y="48416"/>
                  <a:pt x="2245068" y="52056"/>
                </a:cubicBezTo>
                <a:cubicBezTo>
                  <a:pt x="2241495" y="55478"/>
                  <a:pt x="2279354" y="53783"/>
                  <a:pt x="2283002" y="65933"/>
                </a:cubicBezTo>
                <a:cubicBezTo>
                  <a:pt x="2299420" y="69803"/>
                  <a:pt x="2324641" y="73066"/>
                  <a:pt x="2343575" y="75274"/>
                </a:cubicBezTo>
                <a:cubicBezTo>
                  <a:pt x="2371943" y="81224"/>
                  <a:pt x="2386065" y="87641"/>
                  <a:pt x="2390257" y="91880"/>
                </a:cubicBezTo>
                <a:cubicBezTo>
                  <a:pt x="2418657" y="98611"/>
                  <a:pt x="2415586" y="99822"/>
                  <a:pt x="2452878" y="114104"/>
                </a:cubicBezTo>
                <a:cubicBezTo>
                  <a:pt x="2474763" y="108974"/>
                  <a:pt x="2493568" y="120070"/>
                  <a:pt x="2502728" y="130204"/>
                </a:cubicBezTo>
                <a:cubicBezTo>
                  <a:pt x="2527501" y="139804"/>
                  <a:pt x="2581310" y="162727"/>
                  <a:pt x="2616700" y="165762"/>
                </a:cubicBezTo>
                <a:cubicBezTo>
                  <a:pt x="2670822" y="165032"/>
                  <a:pt x="2655678" y="176304"/>
                  <a:pt x="2679757" y="184874"/>
                </a:cubicBezTo>
                <a:cubicBezTo>
                  <a:pt x="2698501" y="195527"/>
                  <a:pt x="2695893" y="186329"/>
                  <a:pt x="2715454" y="199796"/>
                </a:cubicBezTo>
                <a:lnTo>
                  <a:pt x="2751684" y="215417"/>
                </a:lnTo>
                <a:lnTo>
                  <a:pt x="2795379" y="239878"/>
                </a:lnTo>
                <a:lnTo>
                  <a:pt x="2805381" y="246602"/>
                </a:lnTo>
                <a:cubicBezTo>
                  <a:pt x="2810511" y="246626"/>
                  <a:pt x="2813766" y="247045"/>
                  <a:pt x="2815845" y="247782"/>
                </a:cubicBezTo>
                <a:cubicBezTo>
                  <a:pt x="2815896" y="247881"/>
                  <a:pt x="2815949" y="247980"/>
                  <a:pt x="2816000" y="248079"/>
                </a:cubicBezTo>
                <a:lnTo>
                  <a:pt x="2830764" y="251040"/>
                </a:lnTo>
                <a:cubicBezTo>
                  <a:pt x="2847879" y="251404"/>
                  <a:pt x="2882218" y="277370"/>
                  <a:pt x="2898472" y="276678"/>
                </a:cubicBezTo>
                <a:cubicBezTo>
                  <a:pt x="2905647" y="293133"/>
                  <a:pt x="2902453" y="265766"/>
                  <a:pt x="2929804" y="280704"/>
                </a:cubicBezTo>
                <a:cubicBezTo>
                  <a:pt x="2941996" y="282696"/>
                  <a:pt x="2947122" y="284716"/>
                  <a:pt x="2957338" y="286247"/>
                </a:cubicBezTo>
                <a:cubicBezTo>
                  <a:pt x="2957479" y="286667"/>
                  <a:pt x="2990960" y="289467"/>
                  <a:pt x="2991101" y="289887"/>
                </a:cubicBezTo>
                <a:lnTo>
                  <a:pt x="3015504" y="293980"/>
                </a:lnTo>
                <a:lnTo>
                  <a:pt x="3021078" y="296051"/>
                </a:lnTo>
                <a:lnTo>
                  <a:pt x="3053567" y="292851"/>
                </a:lnTo>
                <a:lnTo>
                  <a:pt x="3069787" y="292672"/>
                </a:lnTo>
                <a:lnTo>
                  <a:pt x="3075539" y="289579"/>
                </a:lnTo>
                <a:cubicBezTo>
                  <a:pt x="3081105" y="287930"/>
                  <a:pt x="3088240" y="287741"/>
                  <a:pt x="3098888" y="290860"/>
                </a:cubicBezTo>
                <a:lnTo>
                  <a:pt x="3101129" y="292153"/>
                </a:lnTo>
                <a:lnTo>
                  <a:pt x="3133932" y="286561"/>
                </a:lnTo>
                <a:cubicBezTo>
                  <a:pt x="3140944" y="284784"/>
                  <a:pt x="3168952" y="294171"/>
                  <a:pt x="3174858" y="290616"/>
                </a:cubicBezTo>
                <a:cubicBezTo>
                  <a:pt x="3230764" y="295457"/>
                  <a:pt x="3264969" y="278925"/>
                  <a:pt x="3333227" y="290351"/>
                </a:cubicBezTo>
                <a:cubicBezTo>
                  <a:pt x="3378919" y="294938"/>
                  <a:pt x="3404596" y="294841"/>
                  <a:pt x="3434083" y="298450"/>
                </a:cubicBezTo>
                <a:cubicBezTo>
                  <a:pt x="3463570" y="302059"/>
                  <a:pt x="3491152" y="308462"/>
                  <a:pt x="3510149" y="312007"/>
                </a:cubicBezTo>
                <a:cubicBezTo>
                  <a:pt x="3529146" y="315552"/>
                  <a:pt x="3524019" y="317217"/>
                  <a:pt x="3548064" y="319723"/>
                </a:cubicBezTo>
                <a:cubicBezTo>
                  <a:pt x="3572109" y="322229"/>
                  <a:pt x="3631075" y="320322"/>
                  <a:pt x="3654421" y="327043"/>
                </a:cubicBezTo>
                <a:cubicBezTo>
                  <a:pt x="3679638" y="326359"/>
                  <a:pt x="3682937" y="337391"/>
                  <a:pt x="3696714" y="336075"/>
                </a:cubicBezTo>
                <a:cubicBezTo>
                  <a:pt x="3767949" y="352546"/>
                  <a:pt x="3827292" y="349618"/>
                  <a:pt x="3913983" y="346950"/>
                </a:cubicBezTo>
                <a:cubicBezTo>
                  <a:pt x="3971130" y="351831"/>
                  <a:pt x="3970098" y="354607"/>
                  <a:pt x="3995145" y="357420"/>
                </a:cubicBezTo>
                <a:cubicBezTo>
                  <a:pt x="4002790" y="360247"/>
                  <a:pt x="4006581" y="350414"/>
                  <a:pt x="4013468" y="354306"/>
                </a:cubicBezTo>
                <a:lnTo>
                  <a:pt x="4048834" y="359505"/>
                </a:lnTo>
                <a:lnTo>
                  <a:pt x="4074799" y="369645"/>
                </a:lnTo>
                <a:lnTo>
                  <a:pt x="4079551" y="370898"/>
                </a:lnTo>
                <a:lnTo>
                  <a:pt x="4079551" y="5121742"/>
                </a:lnTo>
                <a:lnTo>
                  <a:pt x="4068742" y="5113500"/>
                </a:lnTo>
                <a:cubicBezTo>
                  <a:pt x="4063338" y="5107661"/>
                  <a:pt x="4059868" y="5101409"/>
                  <a:pt x="4058894" y="5094665"/>
                </a:cubicBezTo>
                <a:cubicBezTo>
                  <a:pt x="3987852" y="5077156"/>
                  <a:pt x="4047488" y="5077984"/>
                  <a:pt x="3952029" y="5063154"/>
                </a:cubicBezTo>
                <a:cubicBezTo>
                  <a:pt x="3867363" y="5050598"/>
                  <a:pt x="3615061" y="5028910"/>
                  <a:pt x="3557637" y="5010001"/>
                </a:cubicBezTo>
                <a:cubicBezTo>
                  <a:pt x="3479990" y="5000422"/>
                  <a:pt x="3519950" y="4999882"/>
                  <a:pt x="3486145" y="5005680"/>
                </a:cubicBezTo>
                <a:cubicBezTo>
                  <a:pt x="3429218" y="5014226"/>
                  <a:pt x="3425986" y="4996913"/>
                  <a:pt x="3388517" y="4998135"/>
                </a:cubicBezTo>
                <a:cubicBezTo>
                  <a:pt x="3332792" y="4985135"/>
                  <a:pt x="3225211" y="4978839"/>
                  <a:pt x="3151800" y="4964999"/>
                </a:cubicBezTo>
                <a:cubicBezTo>
                  <a:pt x="3089955" y="4955605"/>
                  <a:pt x="3078013" y="4941781"/>
                  <a:pt x="3017820" y="4936923"/>
                </a:cubicBezTo>
                <a:cubicBezTo>
                  <a:pt x="2983861" y="4928606"/>
                  <a:pt x="2965335" y="4947639"/>
                  <a:pt x="2948051" y="4915098"/>
                </a:cubicBezTo>
                <a:cubicBezTo>
                  <a:pt x="2926332" y="4902193"/>
                  <a:pt x="2886343" y="4901643"/>
                  <a:pt x="2850186" y="4894812"/>
                </a:cubicBezTo>
                <a:cubicBezTo>
                  <a:pt x="2832001" y="4893294"/>
                  <a:pt x="2812810" y="4898744"/>
                  <a:pt x="2773357" y="4888477"/>
                </a:cubicBezTo>
                <a:cubicBezTo>
                  <a:pt x="2743350" y="4880689"/>
                  <a:pt x="2708497" y="4865066"/>
                  <a:pt x="2705025" y="4886289"/>
                </a:cubicBezTo>
                <a:cubicBezTo>
                  <a:pt x="2674575" y="4858628"/>
                  <a:pt x="2685763" y="4877642"/>
                  <a:pt x="2646233" y="4877189"/>
                </a:cubicBezTo>
                <a:cubicBezTo>
                  <a:pt x="2543240" y="4848149"/>
                  <a:pt x="2501889" y="4866909"/>
                  <a:pt x="2424169" y="4851885"/>
                </a:cubicBezTo>
                <a:cubicBezTo>
                  <a:pt x="2404486" y="4833480"/>
                  <a:pt x="2400682" y="4878338"/>
                  <a:pt x="2350685" y="4835310"/>
                </a:cubicBezTo>
                <a:cubicBezTo>
                  <a:pt x="2346969" y="4837458"/>
                  <a:pt x="2324430" y="4815003"/>
                  <a:pt x="2309189" y="4809282"/>
                </a:cubicBezTo>
                <a:cubicBezTo>
                  <a:pt x="2293948" y="4803561"/>
                  <a:pt x="2272811" y="4801970"/>
                  <a:pt x="2259235" y="4800986"/>
                </a:cubicBezTo>
                <a:cubicBezTo>
                  <a:pt x="2245658" y="4800001"/>
                  <a:pt x="2243609" y="4803372"/>
                  <a:pt x="2227729" y="4803372"/>
                </a:cubicBezTo>
                <a:cubicBezTo>
                  <a:pt x="2211848" y="4803372"/>
                  <a:pt x="2190174" y="4790407"/>
                  <a:pt x="2160878" y="4813279"/>
                </a:cubicBezTo>
                <a:cubicBezTo>
                  <a:pt x="2146951" y="4811561"/>
                  <a:pt x="2155252" y="4798893"/>
                  <a:pt x="2144167" y="4793069"/>
                </a:cubicBezTo>
                <a:cubicBezTo>
                  <a:pt x="2138625" y="4790157"/>
                  <a:pt x="2130209" y="4787368"/>
                  <a:pt x="2121162" y="4784859"/>
                </a:cubicBezTo>
                <a:lnTo>
                  <a:pt x="2094401" y="4778344"/>
                </a:lnTo>
                <a:lnTo>
                  <a:pt x="2094882" y="4776919"/>
                </a:lnTo>
                <a:cubicBezTo>
                  <a:pt x="2092677" y="4775558"/>
                  <a:pt x="2089097" y="4774323"/>
                  <a:pt x="2087794" y="4774223"/>
                </a:cubicBezTo>
                <a:cubicBezTo>
                  <a:pt x="2086491" y="4774123"/>
                  <a:pt x="2087466" y="4775159"/>
                  <a:pt x="2094371" y="4778337"/>
                </a:cubicBezTo>
                <a:lnTo>
                  <a:pt x="2094401" y="4778344"/>
                </a:lnTo>
                <a:lnTo>
                  <a:pt x="2093715" y="4780377"/>
                </a:lnTo>
                <a:cubicBezTo>
                  <a:pt x="2089515" y="4780985"/>
                  <a:pt x="2080286" y="4780711"/>
                  <a:pt x="2062375" y="4778549"/>
                </a:cubicBezTo>
                <a:cubicBezTo>
                  <a:pt x="2042674" y="4771181"/>
                  <a:pt x="2014477" y="4774492"/>
                  <a:pt x="1994248" y="4768862"/>
                </a:cubicBezTo>
                <a:cubicBezTo>
                  <a:pt x="1974019" y="4763231"/>
                  <a:pt x="1952871" y="4755713"/>
                  <a:pt x="1937256" y="4751678"/>
                </a:cubicBezTo>
                <a:cubicBezTo>
                  <a:pt x="1907785" y="4744300"/>
                  <a:pt x="1899543" y="4740617"/>
                  <a:pt x="1881810" y="4737737"/>
                </a:cubicBezTo>
                <a:cubicBezTo>
                  <a:pt x="1864077" y="4734858"/>
                  <a:pt x="1845240" y="4734501"/>
                  <a:pt x="1830859" y="4734403"/>
                </a:cubicBezTo>
                <a:cubicBezTo>
                  <a:pt x="1816479" y="4734305"/>
                  <a:pt x="1813540" y="4739700"/>
                  <a:pt x="1795527" y="4737148"/>
                </a:cubicBezTo>
                <a:cubicBezTo>
                  <a:pt x="1766274" y="4729435"/>
                  <a:pt x="1769196" y="4730400"/>
                  <a:pt x="1733366" y="4726150"/>
                </a:cubicBezTo>
                <a:lnTo>
                  <a:pt x="1642377" y="4726617"/>
                </a:lnTo>
                <a:lnTo>
                  <a:pt x="1611957" y="4723904"/>
                </a:lnTo>
                <a:cubicBezTo>
                  <a:pt x="1601202" y="4725929"/>
                  <a:pt x="1590447" y="4714121"/>
                  <a:pt x="1579694" y="4716145"/>
                </a:cubicBezTo>
                <a:lnTo>
                  <a:pt x="1529000" y="4712292"/>
                </a:lnTo>
                <a:cubicBezTo>
                  <a:pt x="1506629" y="4692374"/>
                  <a:pt x="1502551" y="4712551"/>
                  <a:pt x="1486695" y="4707303"/>
                </a:cubicBezTo>
                <a:cubicBezTo>
                  <a:pt x="1459462" y="4696523"/>
                  <a:pt x="1453852" y="4697563"/>
                  <a:pt x="1426366" y="4687718"/>
                </a:cubicBezTo>
                <a:cubicBezTo>
                  <a:pt x="1412560" y="4689453"/>
                  <a:pt x="1397512" y="4684365"/>
                  <a:pt x="1384037" y="4687843"/>
                </a:cubicBezTo>
                <a:lnTo>
                  <a:pt x="1346996" y="4686184"/>
                </a:lnTo>
                <a:lnTo>
                  <a:pt x="1308817" y="4690023"/>
                </a:lnTo>
                <a:lnTo>
                  <a:pt x="1268850" y="4701204"/>
                </a:lnTo>
                <a:cubicBezTo>
                  <a:pt x="1253323" y="4701949"/>
                  <a:pt x="1236826" y="4700974"/>
                  <a:pt x="1218909" y="4697243"/>
                </a:cubicBezTo>
                <a:cubicBezTo>
                  <a:pt x="1204883" y="4695263"/>
                  <a:pt x="1183521" y="4694006"/>
                  <a:pt x="1167081" y="4681108"/>
                </a:cubicBezTo>
                <a:cubicBezTo>
                  <a:pt x="1150641" y="4668210"/>
                  <a:pt x="1027982" y="4656956"/>
                  <a:pt x="1028065" y="4656732"/>
                </a:cubicBezTo>
                <a:cubicBezTo>
                  <a:pt x="997413" y="4653433"/>
                  <a:pt x="998916" y="4666066"/>
                  <a:pt x="983167" y="4667463"/>
                </a:cubicBezTo>
                <a:cubicBezTo>
                  <a:pt x="967418" y="4668859"/>
                  <a:pt x="959283" y="4663456"/>
                  <a:pt x="933575" y="4665113"/>
                </a:cubicBezTo>
                <a:cubicBezTo>
                  <a:pt x="907867" y="4666771"/>
                  <a:pt x="856664" y="4676890"/>
                  <a:pt x="828922" y="4677409"/>
                </a:cubicBezTo>
                <a:cubicBezTo>
                  <a:pt x="808598" y="4677652"/>
                  <a:pt x="807933" y="4665718"/>
                  <a:pt x="785859" y="4661311"/>
                </a:cubicBezTo>
                <a:cubicBezTo>
                  <a:pt x="764346" y="4676275"/>
                  <a:pt x="708123" y="4640980"/>
                  <a:pt x="709519" y="4662282"/>
                </a:cubicBezTo>
                <a:cubicBezTo>
                  <a:pt x="657776" y="4649495"/>
                  <a:pt x="666334" y="4651568"/>
                  <a:pt x="642835" y="4656529"/>
                </a:cubicBezTo>
                <a:lnTo>
                  <a:pt x="617041" y="4662947"/>
                </a:lnTo>
                <a:lnTo>
                  <a:pt x="530174" y="4659157"/>
                </a:lnTo>
                <a:lnTo>
                  <a:pt x="522967" y="4664296"/>
                </a:lnTo>
                <a:lnTo>
                  <a:pt x="505439" y="4665425"/>
                </a:lnTo>
                <a:lnTo>
                  <a:pt x="498947" y="4666124"/>
                </a:lnTo>
                <a:lnTo>
                  <a:pt x="494921" y="4663656"/>
                </a:lnTo>
                <a:cubicBezTo>
                  <a:pt x="492531" y="4662547"/>
                  <a:pt x="490756" y="4662473"/>
                  <a:pt x="489479" y="4664277"/>
                </a:cubicBezTo>
                <a:cubicBezTo>
                  <a:pt x="489277" y="4665254"/>
                  <a:pt x="489077" y="4666231"/>
                  <a:pt x="488876" y="4667208"/>
                </a:cubicBezTo>
                <a:lnTo>
                  <a:pt x="454603" y="4670897"/>
                </a:lnTo>
                <a:lnTo>
                  <a:pt x="208211" y="4676399"/>
                </a:lnTo>
                <a:cubicBezTo>
                  <a:pt x="153499" y="4693629"/>
                  <a:pt x="92158" y="4691047"/>
                  <a:pt x="29399" y="4685637"/>
                </a:cubicBezTo>
                <a:lnTo>
                  <a:pt x="0" y="4683114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3F20BD-611C-422F-8F2A-02269AAF22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08" r="23957" b="-1"/>
          <a:stretch/>
        </p:blipFill>
        <p:spPr>
          <a:xfrm>
            <a:off x="20" y="10"/>
            <a:ext cx="4044282" cy="4706602"/>
          </a:xfrm>
          <a:custGeom>
            <a:avLst/>
            <a:gdLst/>
            <a:ahLst/>
            <a:cxnLst/>
            <a:rect l="l" t="t" r="r" b="b"/>
            <a:pathLst>
              <a:path w="4044302" h="4706612">
                <a:moveTo>
                  <a:pt x="0" y="0"/>
                </a:moveTo>
                <a:lnTo>
                  <a:pt x="4044302" y="0"/>
                </a:lnTo>
                <a:lnTo>
                  <a:pt x="4044302" y="4683603"/>
                </a:lnTo>
                <a:lnTo>
                  <a:pt x="3973451" y="4677522"/>
                </a:lnTo>
                <a:cubicBezTo>
                  <a:pt x="3942015" y="4675526"/>
                  <a:pt x="3910877" y="4674945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2C4FD-6686-4BC1-812D-AAE2FF736D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74" r="29973" b="-1"/>
          <a:stretch/>
        </p:blipFill>
        <p:spPr>
          <a:xfrm>
            <a:off x="8118152" y="370899"/>
            <a:ext cx="4073848" cy="5097855"/>
          </a:xfrm>
          <a:custGeom>
            <a:avLst/>
            <a:gdLst/>
            <a:ahLst/>
            <a:cxnLst/>
            <a:rect l="l" t="t" r="r" b="b"/>
            <a:pathLst>
              <a:path w="4073848" h="5097855">
                <a:moveTo>
                  <a:pt x="0" y="0"/>
                </a:moveTo>
                <a:lnTo>
                  <a:pt x="19820" y="5180"/>
                </a:lnTo>
                <a:lnTo>
                  <a:pt x="49402" y="7911"/>
                </a:lnTo>
                <a:cubicBezTo>
                  <a:pt x="58464" y="10327"/>
                  <a:pt x="59058" y="18121"/>
                  <a:pt x="71002" y="17994"/>
                </a:cubicBezTo>
                <a:cubicBezTo>
                  <a:pt x="107266" y="23166"/>
                  <a:pt x="172585" y="27649"/>
                  <a:pt x="221893" y="33346"/>
                </a:cubicBezTo>
                <a:cubicBezTo>
                  <a:pt x="246320" y="29951"/>
                  <a:pt x="281352" y="36453"/>
                  <a:pt x="291482" y="46142"/>
                </a:cubicBezTo>
                <a:cubicBezTo>
                  <a:pt x="303579" y="48837"/>
                  <a:pt x="332739" y="48886"/>
                  <a:pt x="344505" y="46978"/>
                </a:cubicBezTo>
                <a:cubicBezTo>
                  <a:pt x="354949" y="47257"/>
                  <a:pt x="356843" y="50945"/>
                  <a:pt x="370719" y="52379"/>
                </a:cubicBezTo>
                <a:cubicBezTo>
                  <a:pt x="385865" y="55758"/>
                  <a:pt x="418717" y="71770"/>
                  <a:pt x="432980" y="76777"/>
                </a:cubicBezTo>
                <a:cubicBezTo>
                  <a:pt x="447242" y="81784"/>
                  <a:pt x="432737" y="76599"/>
                  <a:pt x="456293" y="82419"/>
                </a:cubicBezTo>
                <a:cubicBezTo>
                  <a:pt x="464698" y="84403"/>
                  <a:pt x="462938" y="92138"/>
                  <a:pt x="481008" y="95827"/>
                </a:cubicBezTo>
                <a:cubicBezTo>
                  <a:pt x="499078" y="99517"/>
                  <a:pt x="539553" y="103782"/>
                  <a:pt x="564714" y="104556"/>
                </a:cubicBezTo>
                <a:cubicBezTo>
                  <a:pt x="592824" y="92037"/>
                  <a:pt x="582974" y="109081"/>
                  <a:pt x="634376" y="93326"/>
                </a:cubicBezTo>
                <a:cubicBezTo>
                  <a:pt x="635698" y="95341"/>
                  <a:pt x="656703" y="94474"/>
                  <a:pt x="678233" y="95822"/>
                </a:cubicBezTo>
                <a:cubicBezTo>
                  <a:pt x="699762" y="97170"/>
                  <a:pt x="745607" y="108465"/>
                  <a:pt x="763555" y="101412"/>
                </a:cubicBezTo>
                <a:lnTo>
                  <a:pt x="921892" y="100673"/>
                </a:lnTo>
                <a:lnTo>
                  <a:pt x="1012783" y="112509"/>
                </a:lnTo>
                <a:cubicBezTo>
                  <a:pt x="1044389" y="114404"/>
                  <a:pt x="1049697" y="123044"/>
                  <a:pt x="1070000" y="119654"/>
                </a:cubicBezTo>
                <a:cubicBezTo>
                  <a:pt x="1104224" y="121839"/>
                  <a:pt x="1082556" y="137881"/>
                  <a:pt x="1122043" y="124964"/>
                </a:cubicBezTo>
                <a:cubicBezTo>
                  <a:pt x="1111251" y="138700"/>
                  <a:pt x="1140599" y="121238"/>
                  <a:pt x="1160906" y="132297"/>
                </a:cubicBezTo>
                <a:cubicBezTo>
                  <a:pt x="1189386" y="124143"/>
                  <a:pt x="1218667" y="134414"/>
                  <a:pt x="1235955" y="135610"/>
                </a:cubicBezTo>
                <a:cubicBezTo>
                  <a:pt x="1253243" y="136806"/>
                  <a:pt x="1239866" y="140567"/>
                  <a:pt x="1264634" y="139474"/>
                </a:cubicBezTo>
                <a:lnTo>
                  <a:pt x="1299612" y="145010"/>
                </a:lnTo>
                <a:cubicBezTo>
                  <a:pt x="1297785" y="140439"/>
                  <a:pt x="1302846" y="141786"/>
                  <a:pt x="1316723" y="142501"/>
                </a:cubicBezTo>
                <a:lnTo>
                  <a:pt x="1353994" y="138427"/>
                </a:lnTo>
                <a:lnTo>
                  <a:pt x="1379571" y="142536"/>
                </a:lnTo>
                <a:cubicBezTo>
                  <a:pt x="1382999" y="142397"/>
                  <a:pt x="1407380" y="137923"/>
                  <a:pt x="1406891" y="134412"/>
                </a:cubicBezTo>
                <a:cubicBezTo>
                  <a:pt x="1433565" y="149140"/>
                  <a:pt x="1436234" y="139888"/>
                  <a:pt x="1463587" y="136134"/>
                </a:cubicBezTo>
                <a:cubicBezTo>
                  <a:pt x="1487038" y="137517"/>
                  <a:pt x="1466824" y="137982"/>
                  <a:pt x="1523495" y="139722"/>
                </a:cubicBezTo>
                <a:cubicBezTo>
                  <a:pt x="1545556" y="155891"/>
                  <a:pt x="1529698" y="128003"/>
                  <a:pt x="1573001" y="150645"/>
                </a:cubicBezTo>
                <a:cubicBezTo>
                  <a:pt x="1575121" y="148880"/>
                  <a:pt x="1601855" y="150499"/>
                  <a:pt x="1615848" y="152274"/>
                </a:cubicBezTo>
                <a:cubicBezTo>
                  <a:pt x="1629840" y="154049"/>
                  <a:pt x="1642482" y="151886"/>
                  <a:pt x="1656958" y="161298"/>
                </a:cubicBezTo>
                <a:cubicBezTo>
                  <a:pt x="1667535" y="164193"/>
                  <a:pt x="1648634" y="159956"/>
                  <a:pt x="1681709" y="164883"/>
                </a:cubicBezTo>
                <a:cubicBezTo>
                  <a:pt x="1714785" y="169810"/>
                  <a:pt x="1822594" y="186492"/>
                  <a:pt x="1855413" y="190858"/>
                </a:cubicBezTo>
                <a:cubicBezTo>
                  <a:pt x="1888232" y="195224"/>
                  <a:pt x="1865150" y="197788"/>
                  <a:pt x="1878624" y="198221"/>
                </a:cubicBezTo>
                <a:cubicBezTo>
                  <a:pt x="1892098" y="198654"/>
                  <a:pt x="1921110" y="191588"/>
                  <a:pt x="1936257" y="193458"/>
                </a:cubicBezTo>
                <a:cubicBezTo>
                  <a:pt x="1955273" y="195364"/>
                  <a:pt x="1958093" y="202665"/>
                  <a:pt x="1969506" y="202296"/>
                </a:cubicBezTo>
                <a:cubicBezTo>
                  <a:pt x="1980059" y="192079"/>
                  <a:pt x="1991264" y="192192"/>
                  <a:pt x="2009543" y="198388"/>
                </a:cubicBezTo>
                <a:cubicBezTo>
                  <a:pt x="2043643" y="201172"/>
                  <a:pt x="2043670" y="190662"/>
                  <a:pt x="2076599" y="192177"/>
                </a:cubicBezTo>
                <a:cubicBezTo>
                  <a:pt x="2091049" y="191598"/>
                  <a:pt x="2098780" y="194892"/>
                  <a:pt x="2122888" y="191618"/>
                </a:cubicBezTo>
                <a:cubicBezTo>
                  <a:pt x="2140054" y="192316"/>
                  <a:pt x="2174542" y="194072"/>
                  <a:pt x="2197782" y="183790"/>
                </a:cubicBezTo>
                <a:cubicBezTo>
                  <a:pt x="2222989" y="182481"/>
                  <a:pt x="2204683" y="182017"/>
                  <a:pt x="2232194" y="184607"/>
                </a:cubicBezTo>
                <a:cubicBezTo>
                  <a:pt x="2265802" y="185125"/>
                  <a:pt x="2279792" y="178894"/>
                  <a:pt x="2299212" y="180376"/>
                </a:cubicBezTo>
                <a:cubicBezTo>
                  <a:pt x="2311858" y="176121"/>
                  <a:pt x="2297536" y="181192"/>
                  <a:pt x="2346142" y="175851"/>
                </a:cubicBezTo>
                <a:cubicBezTo>
                  <a:pt x="2365406" y="185310"/>
                  <a:pt x="2381884" y="172374"/>
                  <a:pt x="2398368" y="174412"/>
                </a:cubicBezTo>
                <a:cubicBezTo>
                  <a:pt x="2424509" y="173378"/>
                  <a:pt x="2488760" y="173491"/>
                  <a:pt x="2512594" y="172027"/>
                </a:cubicBezTo>
                <a:cubicBezTo>
                  <a:pt x="2536428" y="170563"/>
                  <a:pt x="2511059" y="168382"/>
                  <a:pt x="2541375" y="165630"/>
                </a:cubicBezTo>
                <a:cubicBezTo>
                  <a:pt x="2597211" y="177879"/>
                  <a:pt x="2628371" y="155834"/>
                  <a:pt x="2684883" y="153136"/>
                </a:cubicBezTo>
                <a:cubicBezTo>
                  <a:pt x="2719188" y="136064"/>
                  <a:pt x="2743499" y="153798"/>
                  <a:pt x="2781009" y="140733"/>
                </a:cubicBezTo>
                <a:cubicBezTo>
                  <a:pt x="2806393" y="136738"/>
                  <a:pt x="2810080" y="140555"/>
                  <a:pt x="2824377" y="138690"/>
                </a:cubicBezTo>
                <a:cubicBezTo>
                  <a:pt x="2838674" y="136825"/>
                  <a:pt x="2854799" y="132329"/>
                  <a:pt x="2866792" y="129542"/>
                </a:cubicBezTo>
                <a:cubicBezTo>
                  <a:pt x="2873210" y="133180"/>
                  <a:pt x="2923100" y="126770"/>
                  <a:pt x="2921948" y="121966"/>
                </a:cubicBezTo>
                <a:cubicBezTo>
                  <a:pt x="2929361" y="123612"/>
                  <a:pt x="2949852" y="129984"/>
                  <a:pt x="2952165" y="122378"/>
                </a:cubicBezTo>
                <a:cubicBezTo>
                  <a:pt x="2990011" y="122297"/>
                  <a:pt x="3011272" y="121230"/>
                  <a:pt x="3044378" y="131368"/>
                </a:cubicBezTo>
                <a:cubicBezTo>
                  <a:pt x="3067906" y="135145"/>
                  <a:pt x="3051474" y="133118"/>
                  <a:pt x="3066117" y="135515"/>
                </a:cubicBezTo>
                <a:cubicBezTo>
                  <a:pt x="3080761" y="137912"/>
                  <a:pt x="3105156" y="133618"/>
                  <a:pt x="3129038" y="133048"/>
                </a:cubicBezTo>
                <a:cubicBezTo>
                  <a:pt x="3153252" y="133180"/>
                  <a:pt x="3181464" y="137262"/>
                  <a:pt x="3199396" y="138690"/>
                </a:cubicBezTo>
                <a:cubicBezTo>
                  <a:pt x="3217327" y="140118"/>
                  <a:pt x="3221605" y="139775"/>
                  <a:pt x="3236626" y="141617"/>
                </a:cubicBezTo>
                <a:cubicBezTo>
                  <a:pt x="3261693" y="138167"/>
                  <a:pt x="3282756" y="139985"/>
                  <a:pt x="3301529" y="147360"/>
                </a:cubicBezTo>
                <a:cubicBezTo>
                  <a:pt x="3316136" y="149253"/>
                  <a:pt x="3308650" y="153562"/>
                  <a:pt x="3319466" y="155359"/>
                </a:cubicBezTo>
                <a:cubicBezTo>
                  <a:pt x="3330283" y="157156"/>
                  <a:pt x="3337180" y="149032"/>
                  <a:pt x="3366431" y="150998"/>
                </a:cubicBezTo>
                <a:cubicBezTo>
                  <a:pt x="3376837" y="151395"/>
                  <a:pt x="3376489" y="159016"/>
                  <a:pt x="3398712" y="160121"/>
                </a:cubicBezTo>
                <a:cubicBezTo>
                  <a:pt x="3420936" y="161226"/>
                  <a:pt x="3510291" y="165983"/>
                  <a:pt x="3542998" y="167155"/>
                </a:cubicBezTo>
                <a:cubicBezTo>
                  <a:pt x="3575704" y="168327"/>
                  <a:pt x="3562463" y="165109"/>
                  <a:pt x="3578141" y="164774"/>
                </a:cubicBezTo>
                <a:cubicBezTo>
                  <a:pt x="3593820" y="164439"/>
                  <a:pt x="3612368" y="156036"/>
                  <a:pt x="3637070" y="165143"/>
                </a:cubicBezTo>
                <a:cubicBezTo>
                  <a:pt x="3655547" y="160298"/>
                  <a:pt x="3656022" y="171417"/>
                  <a:pt x="3676510" y="174285"/>
                </a:cubicBezTo>
                <a:cubicBezTo>
                  <a:pt x="3687814" y="178343"/>
                  <a:pt x="3701962" y="177166"/>
                  <a:pt x="3711295" y="179965"/>
                </a:cubicBezTo>
                <a:cubicBezTo>
                  <a:pt x="3720627" y="182764"/>
                  <a:pt x="3728005" y="183268"/>
                  <a:pt x="3734909" y="186315"/>
                </a:cubicBezTo>
                <a:cubicBezTo>
                  <a:pt x="3741813" y="189362"/>
                  <a:pt x="3743912" y="195469"/>
                  <a:pt x="3752716" y="198247"/>
                </a:cubicBezTo>
                <a:cubicBezTo>
                  <a:pt x="3761521" y="201025"/>
                  <a:pt x="3775291" y="205915"/>
                  <a:pt x="3785338" y="207746"/>
                </a:cubicBezTo>
                <a:cubicBezTo>
                  <a:pt x="3795386" y="209577"/>
                  <a:pt x="3793861" y="206743"/>
                  <a:pt x="3813002" y="209235"/>
                </a:cubicBezTo>
                <a:cubicBezTo>
                  <a:pt x="3844203" y="214556"/>
                  <a:pt x="3872302" y="218411"/>
                  <a:pt x="3907394" y="217935"/>
                </a:cubicBezTo>
                <a:cubicBezTo>
                  <a:pt x="3913972" y="227642"/>
                  <a:pt x="3924446" y="223236"/>
                  <a:pt x="3938455" y="218099"/>
                </a:cubicBezTo>
                <a:cubicBezTo>
                  <a:pt x="3964643" y="225179"/>
                  <a:pt x="4008872" y="230664"/>
                  <a:pt x="4053670" y="246493"/>
                </a:cubicBezTo>
                <a:cubicBezTo>
                  <a:pt x="4060026" y="249727"/>
                  <a:pt x="4064731" y="252068"/>
                  <a:pt x="4068686" y="253851"/>
                </a:cubicBezTo>
                <a:lnTo>
                  <a:pt x="4073848" y="255820"/>
                </a:lnTo>
                <a:lnTo>
                  <a:pt x="4073848" y="5096562"/>
                </a:lnTo>
                <a:lnTo>
                  <a:pt x="4062380" y="5097855"/>
                </a:lnTo>
                <a:cubicBezTo>
                  <a:pt x="4057192" y="5097055"/>
                  <a:pt x="4053199" y="5094472"/>
                  <a:pt x="4049820" y="5089388"/>
                </a:cubicBezTo>
                <a:cubicBezTo>
                  <a:pt x="4009878" y="5087267"/>
                  <a:pt x="3968705" y="5061632"/>
                  <a:pt x="3943125" y="5073727"/>
                </a:cubicBezTo>
                <a:cubicBezTo>
                  <a:pt x="3944749" y="5052314"/>
                  <a:pt x="3930432" y="5060350"/>
                  <a:pt x="3902578" y="5055197"/>
                </a:cubicBezTo>
                <a:cubicBezTo>
                  <a:pt x="3882656" y="5049199"/>
                  <a:pt x="3839627" y="5036588"/>
                  <a:pt x="3823591" y="5030823"/>
                </a:cubicBezTo>
                <a:cubicBezTo>
                  <a:pt x="3807556" y="5025058"/>
                  <a:pt x="3795270" y="5029266"/>
                  <a:pt x="3779178" y="5023718"/>
                </a:cubicBezTo>
                <a:cubicBezTo>
                  <a:pt x="3786402" y="5005404"/>
                  <a:pt x="3690441" y="5017899"/>
                  <a:pt x="3727041" y="5004453"/>
                </a:cubicBezTo>
                <a:cubicBezTo>
                  <a:pt x="3699629" y="4993542"/>
                  <a:pt x="3709708" y="4998999"/>
                  <a:pt x="3695215" y="5003935"/>
                </a:cubicBezTo>
                <a:cubicBezTo>
                  <a:pt x="3660744" y="4999180"/>
                  <a:pt x="3657695" y="4997754"/>
                  <a:pt x="3617918" y="5002257"/>
                </a:cubicBezTo>
                <a:cubicBezTo>
                  <a:pt x="3600258" y="5001551"/>
                  <a:pt x="3594004" y="4999083"/>
                  <a:pt x="3578292" y="4997633"/>
                </a:cubicBezTo>
                <a:cubicBezTo>
                  <a:pt x="3562580" y="4996183"/>
                  <a:pt x="3553912" y="4997238"/>
                  <a:pt x="3523647" y="4993560"/>
                </a:cubicBezTo>
                <a:cubicBezTo>
                  <a:pt x="3499709" y="4988949"/>
                  <a:pt x="3482330" y="4990238"/>
                  <a:pt x="3462999" y="4987582"/>
                </a:cubicBezTo>
                <a:cubicBezTo>
                  <a:pt x="3443667" y="4984927"/>
                  <a:pt x="3431887" y="4980755"/>
                  <a:pt x="3407661" y="4977626"/>
                </a:cubicBezTo>
                <a:cubicBezTo>
                  <a:pt x="3386862" y="4968882"/>
                  <a:pt x="3308417" y="4989840"/>
                  <a:pt x="3292705" y="4963636"/>
                </a:cubicBezTo>
                <a:cubicBezTo>
                  <a:pt x="3235824" y="4968918"/>
                  <a:pt x="3219730" y="4958334"/>
                  <a:pt x="3172975" y="4953691"/>
                </a:cubicBezTo>
                <a:cubicBezTo>
                  <a:pt x="3127763" y="4948837"/>
                  <a:pt x="3122071" y="4951787"/>
                  <a:pt x="3074842" y="4939189"/>
                </a:cubicBezTo>
                <a:cubicBezTo>
                  <a:pt x="3037951" y="4926629"/>
                  <a:pt x="3018156" y="4922664"/>
                  <a:pt x="2975114" y="4919945"/>
                </a:cubicBezTo>
                <a:cubicBezTo>
                  <a:pt x="2971916" y="4927359"/>
                  <a:pt x="2920569" y="4912496"/>
                  <a:pt x="2912264" y="4910306"/>
                </a:cubicBezTo>
                <a:cubicBezTo>
                  <a:pt x="2913215" y="4915182"/>
                  <a:pt x="2886096" y="4917324"/>
                  <a:pt x="2879068" y="4913219"/>
                </a:cubicBezTo>
                <a:cubicBezTo>
                  <a:pt x="2816888" y="4916083"/>
                  <a:pt x="2797908" y="4934735"/>
                  <a:pt x="2751306" y="4924939"/>
                </a:cubicBezTo>
                <a:cubicBezTo>
                  <a:pt x="2714930" y="4924870"/>
                  <a:pt x="2716667" y="4934409"/>
                  <a:pt x="2664406" y="4934300"/>
                </a:cubicBezTo>
                <a:cubicBezTo>
                  <a:pt x="2642420" y="4938458"/>
                  <a:pt x="2649006" y="4930226"/>
                  <a:pt x="2621651" y="4930533"/>
                </a:cubicBezTo>
                <a:cubicBezTo>
                  <a:pt x="2586738" y="4948131"/>
                  <a:pt x="2549613" y="4936664"/>
                  <a:pt x="2500282" y="4936142"/>
                </a:cubicBezTo>
                <a:cubicBezTo>
                  <a:pt x="2439944" y="4934837"/>
                  <a:pt x="2389504" y="4942093"/>
                  <a:pt x="2337000" y="4934320"/>
                </a:cubicBezTo>
                <a:cubicBezTo>
                  <a:pt x="2317698" y="4940567"/>
                  <a:pt x="2291907" y="4948971"/>
                  <a:pt x="2270703" y="4938111"/>
                </a:cubicBezTo>
                <a:cubicBezTo>
                  <a:pt x="2215033" y="4939841"/>
                  <a:pt x="2221532" y="4944790"/>
                  <a:pt x="2200316" y="4938470"/>
                </a:cubicBezTo>
                <a:cubicBezTo>
                  <a:pt x="2158078" y="4940893"/>
                  <a:pt x="2164891" y="4935351"/>
                  <a:pt x="2126710" y="4932347"/>
                </a:cubicBezTo>
                <a:cubicBezTo>
                  <a:pt x="2095620" y="4927728"/>
                  <a:pt x="2111086" y="4928153"/>
                  <a:pt x="2082324" y="4927593"/>
                </a:cubicBezTo>
                <a:cubicBezTo>
                  <a:pt x="2055130" y="4936130"/>
                  <a:pt x="2036508" y="4925578"/>
                  <a:pt x="2029206" y="4923365"/>
                </a:cubicBezTo>
                <a:cubicBezTo>
                  <a:pt x="2003508" y="4924806"/>
                  <a:pt x="1965456" y="4913048"/>
                  <a:pt x="1969765" y="4928228"/>
                </a:cubicBezTo>
                <a:cubicBezTo>
                  <a:pt x="1933670" y="4907655"/>
                  <a:pt x="1935015" y="4928539"/>
                  <a:pt x="1896446" y="4923240"/>
                </a:cubicBezTo>
                <a:cubicBezTo>
                  <a:pt x="1876120" y="4915707"/>
                  <a:pt x="1849790" y="4911657"/>
                  <a:pt x="1837029" y="4921066"/>
                </a:cubicBezTo>
                <a:cubicBezTo>
                  <a:pt x="1759478" y="4909120"/>
                  <a:pt x="1806390" y="4905512"/>
                  <a:pt x="1727326" y="4892968"/>
                </a:cubicBezTo>
                <a:cubicBezTo>
                  <a:pt x="1686312" y="4886651"/>
                  <a:pt x="1625466" y="4884219"/>
                  <a:pt x="1593578" y="4875201"/>
                </a:cubicBezTo>
                <a:cubicBezTo>
                  <a:pt x="1561690" y="4866183"/>
                  <a:pt x="1553872" y="4870257"/>
                  <a:pt x="1529199" y="4863739"/>
                </a:cubicBezTo>
                <a:cubicBezTo>
                  <a:pt x="1504527" y="4857222"/>
                  <a:pt x="1472957" y="4856729"/>
                  <a:pt x="1453102" y="4853389"/>
                </a:cubicBezTo>
                <a:cubicBezTo>
                  <a:pt x="1433246" y="4850048"/>
                  <a:pt x="1412604" y="4842097"/>
                  <a:pt x="1410062" y="4843700"/>
                </a:cubicBezTo>
                <a:cubicBezTo>
                  <a:pt x="1370061" y="4835203"/>
                  <a:pt x="1358114" y="4845698"/>
                  <a:pt x="1334230" y="4827940"/>
                </a:cubicBezTo>
                <a:cubicBezTo>
                  <a:pt x="1313790" y="4825698"/>
                  <a:pt x="1309169" y="4823751"/>
                  <a:pt x="1287424" y="4823328"/>
                </a:cubicBezTo>
                <a:cubicBezTo>
                  <a:pt x="1265680" y="4822905"/>
                  <a:pt x="1234048" y="4825438"/>
                  <a:pt x="1203760" y="4825401"/>
                </a:cubicBezTo>
                <a:cubicBezTo>
                  <a:pt x="1172376" y="4827120"/>
                  <a:pt x="1171591" y="4843575"/>
                  <a:pt x="1142353" y="4826911"/>
                </a:cubicBezTo>
                <a:cubicBezTo>
                  <a:pt x="1142648" y="4830450"/>
                  <a:pt x="1127453" y="4831600"/>
                  <a:pt x="1123543" y="4831484"/>
                </a:cubicBezTo>
                <a:lnTo>
                  <a:pt x="1092581" y="4833192"/>
                </a:lnTo>
                <a:lnTo>
                  <a:pt x="1089970" y="4827604"/>
                </a:lnTo>
                <a:cubicBezTo>
                  <a:pt x="1078405" y="4825299"/>
                  <a:pt x="1058546" y="4830811"/>
                  <a:pt x="1046990" y="4831800"/>
                </a:cubicBezTo>
                <a:lnTo>
                  <a:pt x="1020627" y="4833537"/>
                </a:lnTo>
                <a:lnTo>
                  <a:pt x="1010602" y="4832752"/>
                </a:lnTo>
                <a:lnTo>
                  <a:pt x="1006327" y="4832812"/>
                </a:lnTo>
                <a:lnTo>
                  <a:pt x="995285" y="4828639"/>
                </a:lnTo>
                <a:cubicBezTo>
                  <a:pt x="985016" y="4827594"/>
                  <a:pt x="977337" y="4820880"/>
                  <a:pt x="971197" y="4819859"/>
                </a:cubicBezTo>
                <a:cubicBezTo>
                  <a:pt x="965058" y="4818838"/>
                  <a:pt x="963247" y="4826590"/>
                  <a:pt x="958444" y="4822516"/>
                </a:cubicBezTo>
                <a:cubicBezTo>
                  <a:pt x="964528" y="4819545"/>
                  <a:pt x="954985" y="4817124"/>
                  <a:pt x="950776" y="4814966"/>
                </a:cubicBezTo>
                <a:lnTo>
                  <a:pt x="912589" y="4812307"/>
                </a:lnTo>
                <a:cubicBezTo>
                  <a:pt x="866435" y="4815189"/>
                  <a:pt x="882762" y="4802056"/>
                  <a:pt x="868646" y="4810372"/>
                </a:cubicBezTo>
                <a:cubicBezTo>
                  <a:pt x="833647" y="4816986"/>
                  <a:pt x="825964" y="4816964"/>
                  <a:pt x="813484" y="4815448"/>
                </a:cubicBezTo>
                <a:cubicBezTo>
                  <a:pt x="774068" y="4820782"/>
                  <a:pt x="767891" y="4822976"/>
                  <a:pt x="717218" y="4827378"/>
                </a:cubicBezTo>
                <a:cubicBezTo>
                  <a:pt x="688925" y="4839908"/>
                  <a:pt x="680839" y="4840723"/>
                  <a:pt x="659409" y="4845952"/>
                </a:cubicBezTo>
                <a:cubicBezTo>
                  <a:pt x="633011" y="4854112"/>
                  <a:pt x="639997" y="4860055"/>
                  <a:pt x="607917" y="4863927"/>
                </a:cubicBezTo>
                <a:cubicBezTo>
                  <a:pt x="591636" y="4868226"/>
                  <a:pt x="579429" y="4878384"/>
                  <a:pt x="569284" y="4882117"/>
                </a:cubicBezTo>
                <a:cubicBezTo>
                  <a:pt x="559139" y="4885850"/>
                  <a:pt x="555067" y="4884639"/>
                  <a:pt x="537968" y="4887374"/>
                </a:cubicBezTo>
                <a:cubicBezTo>
                  <a:pt x="526595" y="4886448"/>
                  <a:pt x="489777" y="4886423"/>
                  <a:pt x="482916" y="4888156"/>
                </a:cubicBezTo>
                <a:cubicBezTo>
                  <a:pt x="463365" y="4898273"/>
                  <a:pt x="445824" y="4886936"/>
                  <a:pt x="411637" y="4886771"/>
                </a:cubicBezTo>
                <a:lnTo>
                  <a:pt x="371262" y="4888142"/>
                </a:lnTo>
                <a:cubicBezTo>
                  <a:pt x="363928" y="4882747"/>
                  <a:pt x="306156" y="4880831"/>
                  <a:pt x="302060" y="4873520"/>
                </a:cubicBezTo>
                <a:cubicBezTo>
                  <a:pt x="280888" y="4866176"/>
                  <a:pt x="280811" y="4847663"/>
                  <a:pt x="248012" y="4840618"/>
                </a:cubicBezTo>
                <a:cubicBezTo>
                  <a:pt x="230331" y="4833575"/>
                  <a:pt x="240156" y="4851312"/>
                  <a:pt x="195979" y="4831260"/>
                </a:cubicBezTo>
                <a:cubicBezTo>
                  <a:pt x="165972" y="4807991"/>
                  <a:pt x="63439" y="4789506"/>
                  <a:pt x="10733" y="4758959"/>
                </a:cubicBezTo>
                <a:lnTo>
                  <a:pt x="0" y="4750844"/>
                </a:ln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31E5B2-171D-441C-A3AF-081DC04D6788}"/>
              </a:ext>
            </a:extLst>
          </p:cNvPr>
          <p:cNvSpPr/>
          <p:nvPr/>
        </p:nvSpPr>
        <p:spPr>
          <a:xfrm>
            <a:off x="990600" y="5795028"/>
            <a:ext cx="104714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Choose A B or C for you, or the individuals you import in, this will impact what level of access they have for our training site- and may be incorporated into your website</a:t>
            </a:r>
          </a:p>
        </p:txBody>
      </p:sp>
    </p:spTree>
    <p:extLst>
      <p:ext uri="{BB962C8B-B14F-4D97-AF65-F5344CB8AC3E}">
        <p14:creationId xmlns:p14="http://schemas.microsoft.com/office/powerpoint/2010/main" val="1508634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8B8B27CA752741B324E1A2048C5A8B" ma:contentTypeVersion="14" ma:contentTypeDescription="Create a new document." ma:contentTypeScope="" ma:versionID="8baa70a931ae91dead838318ddf12694">
  <xsd:schema xmlns:xsd="http://www.w3.org/2001/XMLSchema" xmlns:xs="http://www.w3.org/2001/XMLSchema" xmlns:p="http://schemas.microsoft.com/office/2006/metadata/properties" xmlns:ns3="ca1d22bc-f05c-4536-82a6-10724fd3acd5" xmlns:ns4="a93b7314-093d-489b-8c71-7eb3f8302f18" targetNamespace="http://schemas.microsoft.com/office/2006/metadata/properties" ma:root="true" ma:fieldsID="d002d13275490d35cd462416c0f833bc" ns3:_="" ns4:_="">
    <xsd:import namespace="ca1d22bc-f05c-4536-82a6-10724fd3acd5"/>
    <xsd:import namespace="a93b7314-093d-489b-8c71-7eb3f8302f1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ServiceOCR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1d22bc-f05c-4536-82a6-10724fd3ac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3b7314-093d-489b-8c71-7eb3f8302f1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749AA51-19F9-4D5D-BC28-E5AB3DB514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1d22bc-f05c-4536-82a6-10724fd3acd5"/>
    <ds:schemaRef ds:uri="a93b7314-093d-489b-8c71-7eb3f8302f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C1FBE87-5EB6-4CAE-859E-B5AF85C512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989054-41AA-45AF-8F59-6EADF29D769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314</Words>
  <Application>Microsoft Office PowerPoint</Application>
  <PresentationFormat>Widescreen</PresentationFormat>
  <Paragraphs>29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Century Gothic</vt:lpstr>
      <vt:lpstr>Office Theme</vt:lpstr>
      <vt:lpstr>PowerPoint Presentation</vt:lpstr>
      <vt:lpstr>(A) Abigail  </vt:lpstr>
      <vt:lpstr> The Basic User  </vt:lpstr>
      <vt:lpstr>  *Parks and Rec Summer Intern</vt:lpstr>
      <vt:lpstr>Abigail (A) Bruce (B) and Cassandra (C)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Pope</dc:creator>
  <cp:lastModifiedBy>Brian Pope</cp:lastModifiedBy>
  <cp:revision>1</cp:revision>
  <dcterms:created xsi:type="dcterms:W3CDTF">2022-01-20T23:40:11Z</dcterms:created>
  <dcterms:modified xsi:type="dcterms:W3CDTF">2022-01-21T01:05:33Z</dcterms:modified>
</cp:coreProperties>
</file>