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4"/>
    <p:sldMasterId id="2147483663" r:id="rId5"/>
  </p:sldMasterIdLst>
  <p:notesMasterIdLst>
    <p:notesMasterId r:id="rId11"/>
  </p:notesMasterIdLst>
  <p:handoutMasterIdLst>
    <p:handoutMasterId r:id="rId12"/>
  </p:handoutMasterIdLst>
  <p:sldIdLst>
    <p:sldId id="1067" r:id="rId6"/>
    <p:sldId id="1051" r:id="rId7"/>
    <p:sldId id="1086" r:id="rId8"/>
    <p:sldId id="1088" r:id="rId9"/>
    <p:sldId id="1090" r:id="rId10"/>
  </p:sldIdLst>
  <p:sldSz cx="7315200" cy="96012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FF5F807-5AA1-9479-DF09-19D0C9397C5E}" name="Proksch, Susan" initials="SP" userId="S::prokschs@oakgov.com::7b82183f-09d7-42fb-a404-082fa33c017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yden, Alyson" initials="HA" lastIdx="1" clrIdx="0">
    <p:extLst>
      <p:ext uri="{19B8F6BF-5375-455C-9EA6-DF929625EA0E}">
        <p15:presenceInfo xmlns:p15="http://schemas.microsoft.com/office/powerpoint/2012/main" userId="S::AHayden@rwbaird.com::6ea25f57-0430-4798-afbf-4a8f9e0b261c" providerId="AD"/>
      </p:ext>
    </p:extLst>
  </p:cmAuthor>
  <p:cmAuthor id="2" name="Chambers, Hilarie" initials="CH" lastIdx="3" clrIdx="1">
    <p:extLst>
      <p:ext uri="{19B8F6BF-5375-455C-9EA6-DF929625EA0E}">
        <p15:presenceInfo xmlns:p15="http://schemas.microsoft.com/office/powerpoint/2012/main" userId="S::chambershi@oakgov.com::da35f76d-e267-49ca-9b34-4f522d7e35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A9423"/>
    <a:srgbClr val="009966"/>
    <a:srgbClr val="696969"/>
    <a:srgbClr val="3399FF"/>
    <a:srgbClr val="CCFFCC"/>
    <a:srgbClr val="84BA3C"/>
    <a:srgbClr val="595959"/>
    <a:srgbClr val="CEDAEB"/>
    <a:srgbClr val="8E95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4" autoAdjust="0"/>
    <p:restoredTop sz="85745" autoAdjust="0"/>
  </p:normalViewPr>
  <p:slideViewPr>
    <p:cSldViewPr snapToGrid="0">
      <p:cViewPr varScale="1">
        <p:scale>
          <a:sx n="54" d="100"/>
          <a:sy n="54" d="100"/>
        </p:scale>
        <p:origin x="1740" y="84"/>
      </p:cViewPr>
      <p:guideLst>
        <p:guide orient="horz" pos="3024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38649" cy="465138"/>
          </a:xfrm>
          <a:prstGeom prst="rect">
            <a:avLst/>
          </a:prstGeom>
        </p:spPr>
        <p:txBody>
          <a:bodyPr vert="horz" lIns="90694" tIns="45347" rIns="90694" bIns="4534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35" y="0"/>
            <a:ext cx="3038648" cy="465138"/>
          </a:xfrm>
          <a:prstGeom prst="rect">
            <a:avLst/>
          </a:prstGeom>
        </p:spPr>
        <p:txBody>
          <a:bodyPr vert="horz" lIns="90694" tIns="45347" rIns="90694" bIns="45347" rtlCol="0"/>
          <a:lstStyle>
            <a:lvl1pPr algn="r">
              <a:defRPr sz="1200"/>
            </a:lvl1pPr>
          </a:lstStyle>
          <a:p>
            <a:fld id="{8C7A27DC-3A43-4094-9C46-B04753620061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29676"/>
            <a:ext cx="3038649" cy="465138"/>
          </a:xfrm>
          <a:prstGeom prst="rect">
            <a:avLst/>
          </a:prstGeom>
        </p:spPr>
        <p:txBody>
          <a:bodyPr vert="horz" lIns="90694" tIns="45347" rIns="90694" bIns="4534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35" y="8829676"/>
            <a:ext cx="3038648" cy="465138"/>
          </a:xfrm>
          <a:prstGeom prst="rect">
            <a:avLst/>
          </a:prstGeom>
        </p:spPr>
        <p:txBody>
          <a:bodyPr vert="horz" lIns="90694" tIns="45347" rIns="90694" bIns="45347" rtlCol="0" anchor="b"/>
          <a:lstStyle>
            <a:lvl1pPr algn="r">
              <a:defRPr sz="1200"/>
            </a:lvl1pPr>
          </a:lstStyle>
          <a:p>
            <a:fld id="{AA528687-D2CB-4421-AC36-263E50F17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436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37840" cy="464820"/>
          </a:xfrm>
          <a:prstGeom prst="rect">
            <a:avLst/>
          </a:prstGeom>
        </p:spPr>
        <p:txBody>
          <a:bodyPr vert="horz" lIns="91692" tIns="45845" rIns="91692" bIns="458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0"/>
            <a:ext cx="3037840" cy="464820"/>
          </a:xfrm>
          <a:prstGeom prst="rect">
            <a:avLst/>
          </a:prstGeom>
        </p:spPr>
        <p:txBody>
          <a:bodyPr vert="horz" lIns="91692" tIns="45845" rIns="91692" bIns="45845" rtlCol="0"/>
          <a:lstStyle>
            <a:lvl1pPr algn="r">
              <a:defRPr sz="1200"/>
            </a:lvl1pPr>
          </a:lstStyle>
          <a:p>
            <a:fld id="{325C0139-041C-4D06-97D9-7E16AA70846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78050" y="696913"/>
            <a:ext cx="26543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92" tIns="45845" rIns="91692" bIns="4584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1692" tIns="45845" rIns="91692" bIns="458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9967"/>
            <a:ext cx="3037840" cy="464820"/>
          </a:xfrm>
          <a:prstGeom prst="rect">
            <a:avLst/>
          </a:prstGeom>
        </p:spPr>
        <p:txBody>
          <a:bodyPr vert="horz" lIns="91692" tIns="45845" rIns="91692" bIns="458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829967"/>
            <a:ext cx="3037840" cy="464820"/>
          </a:xfrm>
          <a:prstGeom prst="rect">
            <a:avLst/>
          </a:prstGeom>
        </p:spPr>
        <p:txBody>
          <a:bodyPr vert="horz" lIns="91692" tIns="45845" rIns="91692" bIns="45845" rtlCol="0" anchor="b"/>
          <a:lstStyle>
            <a:lvl1pPr algn="r">
              <a:defRPr sz="1200"/>
            </a:lvl1pPr>
          </a:lstStyle>
          <a:p>
            <a:fld id="{48D44386-29B4-4C81-A632-D380CB534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5570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Image: 01 - SharePoint Create MS Team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Image: 02 - SharePoint Create MS Team Message</a:t>
            </a:r>
          </a:p>
        </p:txBody>
      </p:sp>
    </p:spTree>
    <p:extLst>
      <p:ext uri="{BB962C8B-B14F-4D97-AF65-F5344CB8AC3E}">
        <p14:creationId xmlns:p14="http://schemas.microsoft.com/office/powerpoint/2010/main" val="3610131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Image: 03 - SharePoint MS Team Email Message</a:t>
            </a:r>
          </a:p>
        </p:txBody>
      </p:sp>
    </p:spTree>
    <p:extLst>
      <p:ext uri="{BB962C8B-B14F-4D97-AF65-F5344CB8AC3E}">
        <p14:creationId xmlns:p14="http://schemas.microsoft.com/office/powerpoint/2010/main" val="386489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Image: 04 - Project SharePoint tab</a:t>
            </a:r>
          </a:p>
        </p:txBody>
      </p:sp>
    </p:spTree>
    <p:extLst>
      <p:ext uri="{BB962C8B-B14F-4D97-AF65-F5344CB8AC3E}">
        <p14:creationId xmlns:p14="http://schemas.microsoft.com/office/powerpoint/2010/main" val="514165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Image: 05 - SharePoint Sync MS Team</a:t>
            </a:r>
          </a:p>
        </p:txBody>
      </p:sp>
    </p:spTree>
    <p:extLst>
      <p:ext uri="{BB962C8B-B14F-4D97-AF65-F5344CB8AC3E}">
        <p14:creationId xmlns:p14="http://schemas.microsoft.com/office/powerpoint/2010/main" val="3700837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20.xml"/><Relationship Id="rId7" Type="http://schemas.openxmlformats.org/officeDocument/2006/relationships/hyperlink" Target="https://www.michigan.gov/som" TargetMode="Externa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R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5242560" y="8898893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</a:t>
            </a:r>
            <a:fld id="{A9AA3D4F-4B37-4EA2-8B27-983307ABE0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DC00AC8E-9A28-A345-B5EE-1E6C271EE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456" y="169115"/>
            <a:ext cx="6723485" cy="2915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80AA3B5-CA7B-4852-6FA1-FDC29C90B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456" y="725030"/>
            <a:ext cx="6729984" cy="4797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8DA6DCA-D0B7-6B6B-448B-216378FAC57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12957" y="585888"/>
            <a:ext cx="6729984" cy="63868"/>
            <a:chOff x="932329" y="7766760"/>
            <a:chExt cx="5450542" cy="87183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453D6FF-35A6-4476-4863-8B64FB715723}"/>
                </a:ext>
              </a:extLst>
            </p:cNvPr>
            <p:cNvCxnSpPr/>
            <p:nvPr/>
          </p:nvCxnSpPr>
          <p:spPr>
            <a:xfrm flipV="1">
              <a:off x="932329" y="7846851"/>
              <a:ext cx="5450542" cy="7092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653C955-4CD5-11EE-50D3-C0EB37534100}"/>
                </a:ext>
              </a:extLst>
            </p:cNvPr>
            <p:cNvCxnSpPr>
              <a:cxnSpLocks noChangeAspect="1"/>
            </p:cNvCxnSpPr>
            <p:nvPr/>
          </p:nvCxnSpPr>
          <p:spPr>
            <a:xfrm flipV="1">
              <a:off x="932329" y="7766760"/>
              <a:ext cx="5450542" cy="7092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E16568D8-9B31-4CF1-7AC9-0EF9F594599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587" y="8798452"/>
            <a:ext cx="447385" cy="49469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8309A5-00A4-98B0-72FE-EA03369EAEF9}"/>
              </a:ext>
            </a:extLst>
          </p:cNvPr>
          <p:cNvSpPr txBox="1"/>
          <p:nvPr userDrawn="1"/>
        </p:nvSpPr>
        <p:spPr>
          <a:xfrm>
            <a:off x="5335675" y="8934329"/>
            <a:ext cx="10973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Rev: 02/23/24</a:t>
            </a:r>
          </a:p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Owner: IT PMO</a:t>
            </a:r>
          </a:p>
        </p:txBody>
      </p:sp>
      <p:sp>
        <p:nvSpPr>
          <p:cNvPr id="5" name="Slide Number Placeholder 13">
            <a:extLst>
              <a:ext uri="{FF2B5EF4-FFF2-40B4-BE49-F238E27FC236}">
                <a16:creationId xmlns:a16="http://schemas.microsoft.com/office/drawing/2014/main" id="{330CA87F-E4A3-7B4D-5770-F380C6745369}"/>
              </a:ext>
            </a:extLst>
          </p:cNvPr>
          <p:cNvSpPr txBox="1">
            <a:spLocks/>
          </p:cNvSpPr>
          <p:nvPr userDrawn="1"/>
        </p:nvSpPr>
        <p:spPr>
          <a:xfrm>
            <a:off x="942426" y="897191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9AA3D4F-4B37-4EA2-8B27-983307ABE0EE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222666-0A5F-F629-C4CF-F01BF81483DB}"/>
              </a:ext>
            </a:extLst>
          </p:cNvPr>
          <p:cNvSpPr txBox="1"/>
          <p:nvPr userDrawn="1"/>
        </p:nvSpPr>
        <p:spPr>
          <a:xfrm>
            <a:off x="234986" y="9009354"/>
            <a:ext cx="30190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Oakland County Department of Technology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87680" y="2225394"/>
            <a:ext cx="3108960" cy="6400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875921" y="2225394"/>
            <a:ext cx="3108960" cy="6400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5242560" y="8898893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A3D4F-4B37-4EA2-8B27-983307ABE0E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Placeholder 21">
            <a:extLst>
              <a:ext uri="{FF2B5EF4-FFF2-40B4-BE49-F238E27FC236}">
                <a16:creationId xmlns:a16="http://schemas.microsoft.com/office/drawing/2014/main" id="{AC1498A0-F93F-41CD-BBED-ACE01F33E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1" y="533400"/>
            <a:ext cx="6858000" cy="1066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photo pres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760" y="2773680"/>
            <a:ext cx="3474720" cy="1386840"/>
          </a:xfrm>
        </p:spPr>
        <p:txBody>
          <a:bodyPr>
            <a:noAutofit/>
          </a:bodyPr>
          <a:lstStyle>
            <a:lvl1pPr algn="ctr">
              <a:defRPr sz="1418" b="1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kumimoji="0" lang="en-US"/>
              <a:t>Click to add name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160521" y="2026920"/>
            <a:ext cx="2865120" cy="687197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87680" y="4373881"/>
            <a:ext cx="3169920" cy="853440"/>
          </a:xfrm>
        </p:spPr>
        <p:txBody>
          <a:bodyPr>
            <a:normAutofit/>
          </a:bodyPr>
          <a:lstStyle>
            <a:lvl1pPr marL="0" indent="0" algn="ctr">
              <a:buNone/>
              <a:defRPr sz="1063" baseline="0">
                <a:latin typeface="+mj-l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5242560" y="8898893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A3D4F-4B37-4EA2-8B27-983307ABE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456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7680" y="3413761"/>
            <a:ext cx="3108960" cy="50139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3840480" y="3413761"/>
            <a:ext cx="3108960" cy="50139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487680" y="2453640"/>
            <a:ext cx="3108960" cy="896112"/>
          </a:xfrm>
          <a:solidFill>
            <a:srgbClr val="EA9423"/>
          </a:solidFill>
        </p:spPr>
        <p:txBody>
          <a:bodyPr rtlCol="0" anchor="ctr"/>
          <a:lstStyle>
            <a:lvl1pPr marL="0" indent="0">
              <a:buFontTx/>
              <a:buNone/>
              <a:defRPr sz="886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3840480" y="2453640"/>
            <a:ext cx="3108960" cy="896112"/>
          </a:xfrm>
          <a:solidFill>
            <a:srgbClr val="3389C9"/>
          </a:solidFill>
        </p:spPr>
        <p:txBody>
          <a:bodyPr rtlCol="0" anchor="ctr"/>
          <a:lstStyle>
            <a:lvl1pPr marL="0" indent="0">
              <a:buFontTx/>
              <a:buNone/>
              <a:defRPr sz="886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Slide Number Placeholder 13"/>
          <p:cNvSpPr>
            <a:spLocks noGrp="1"/>
          </p:cNvSpPr>
          <p:nvPr>
            <p:ph type="sldNum" sz="quarter" idx="10"/>
          </p:nvPr>
        </p:nvSpPr>
        <p:spPr>
          <a:xfrm>
            <a:off x="5242560" y="8898893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A3D4F-4B37-4EA2-8B27-983307ABE0E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21">
            <a:extLst>
              <a:ext uri="{FF2B5EF4-FFF2-40B4-BE49-F238E27FC236}">
                <a16:creationId xmlns:a16="http://schemas.microsoft.com/office/drawing/2014/main" id="{CF844FEB-916C-4010-919E-42E4DF96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1" y="533400"/>
            <a:ext cx="6858000" cy="1066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2" hasCustomPrompt="1"/>
          </p:nvPr>
        </p:nvSpPr>
        <p:spPr>
          <a:xfrm>
            <a:off x="487681" y="2240280"/>
            <a:ext cx="1081430" cy="2453640"/>
          </a:xfrm>
        </p:spPr>
        <p:txBody>
          <a:bodyPr>
            <a:normAutofit/>
          </a:bodyPr>
          <a:lstStyle>
            <a:lvl1pPr marL="0" indent="0">
              <a:buNone/>
              <a:defRPr sz="621"/>
            </a:lvl1pPr>
          </a:lstStyle>
          <a:p>
            <a:pPr lvl="0" eaLnBrk="1" latinLnBrk="0" hangingPunct="1"/>
            <a:r>
              <a:rPr kumimoji="0" lang="en-US"/>
              <a:t>object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487680" y="4800602"/>
            <a:ext cx="1097280" cy="505326"/>
          </a:xfrm>
          <a:solidFill>
            <a:schemeClr val="tx1">
              <a:lumMod val="40000"/>
              <a:lumOff val="60000"/>
            </a:schemeClr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487" b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10"/>
          <p:cNvSpPr>
            <a:spLocks noGrp="1"/>
          </p:cNvSpPr>
          <p:nvPr>
            <p:ph sz="quarter" idx="18" hasCustomPrompt="1"/>
          </p:nvPr>
        </p:nvSpPr>
        <p:spPr>
          <a:xfrm>
            <a:off x="1828801" y="2240280"/>
            <a:ext cx="1081430" cy="2453640"/>
          </a:xfrm>
        </p:spPr>
        <p:txBody>
          <a:bodyPr>
            <a:normAutofit/>
          </a:bodyPr>
          <a:lstStyle>
            <a:lvl1pPr marL="0" indent="0">
              <a:buNone/>
              <a:defRPr sz="621"/>
            </a:lvl1pPr>
          </a:lstStyle>
          <a:p>
            <a:pPr lvl="0" eaLnBrk="1" latinLnBrk="0" hangingPunct="1"/>
            <a:r>
              <a:rPr kumimoji="0" lang="en-US"/>
              <a:t>object</a:t>
            </a:r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19"/>
          </p:nvPr>
        </p:nvSpPr>
        <p:spPr>
          <a:xfrm>
            <a:off x="1828800" y="4800602"/>
            <a:ext cx="1097280" cy="505326"/>
          </a:xfrm>
          <a:solidFill>
            <a:schemeClr val="tx1">
              <a:lumMod val="40000"/>
              <a:lumOff val="60000"/>
            </a:schemeClr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487" b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7" name="Content Placeholder 10"/>
          <p:cNvSpPr>
            <a:spLocks noGrp="1"/>
          </p:cNvSpPr>
          <p:nvPr>
            <p:ph sz="quarter" idx="20" hasCustomPrompt="1"/>
          </p:nvPr>
        </p:nvSpPr>
        <p:spPr>
          <a:xfrm>
            <a:off x="3169921" y="2240280"/>
            <a:ext cx="1081430" cy="2453640"/>
          </a:xfrm>
        </p:spPr>
        <p:txBody>
          <a:bodyPr>
            <a:normAutofit/>
          </a:bodyPr>
          <a:lstStyle>
            <a:lvl1pPr marL="0" indent="0">
              <a:buNone/>
              <a:defRPr sz="621"/>
            </a:lvl1pPr>
          </a:lstStyle>
          <a:p>
            <a:pPr lvl="0" eaLnBrk="1" latinLnBrk="0" hangingPunct="1"/>
            <a:r>
              <a:rPr kumimoji="0" lang="en-US"/>
              <a:t>object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21"/>
          </p:nvPr>
        </p:nvSpPr>
        <p:spPr>
          <a:xfrm>
            <a:off x="3169920" y="4800602"/>
            <a:ext cx="1097280" cy="505326"/>
          </a:xfrm>
          <a:solidFill>
            <a:schemeClr val="tx1">
              <a:lumMod val="40000"/>
              <a:lumOff val="60000"/>
            </a:schemeClr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487" b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Content Placeholder 10"/>
          <p:cNvSpPr>
            <a:spLocks noGrp="1"/>
          </p:cNvSpPr>
          <p:nvPr>
            <p:ph sz="quarter" idx="22" hasCustomPrompt="1"/>
          </p:nvPr>
        </p:nvSpPr>
        <p:spPr>
          <a:xfrm>
            <a:off x="4450081" y="2240280"/>
            <a:ext cx="1081430" cy="2453640"/>
          </a:xfrm>
        </p:spPr>
        <p:txBody>
          <a:bodyPr>
            <a:normAutofit/>
          </a:bodyPr>
          <a:lstStyle>
            <a:lvl1pPr marL="0" indent="0">
              <a:buNone/>
              <a:defRPr sz="621"/>
            </a:lvl1pPr>
          </a:lstStyle>
          <a:p>
            <a:pPr lvl="0" eaLnBrk="1" latinLnBrk="0" hangingPunct="1"/>
            <a:r>
              <a:rPr kumimoji="0" lang="en-US"/>
              <a:t>object</a:t>
            </a:r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23"/>
          </p:nvPr>
        </p:nvSpPr>
        <p:spPr>
          <a:xfrm>
            <a:off x="4450080" y="4800602"/>
            <a:ext cx="1097280" cy="505326"/>
          </a:xfrm>
          <a:solidFill>
            <a:schemeClr val="tx1">
              <a:lumMod val="40000"/>
              <a:lumOff val="60000"/>
            </a:schemeClr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487" b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1" name="Content Placeholder 10"/>
          <p:cNvSpPr>
            <a:spLocks noGrp="1"/>
          </p:cNvSpPr>
          <p:nvPr>
            <p:ph sz="quarter" idx="24" hasCustomPrompt="1"/>
          </p:nvPr>
        </p:nvSpPr>
        <p:spPr>
          <a:xfrm>
            <a:off x="5791201" y="2240280"/>
            <a:ext cx="1081430" cy="2453640"/>
          </a:xfrm>
        </p:spPr>
        <p:txBody>
          <a:bodyPr>
            <a:normAutofit/>
          </a:bodyPr>
          <a:lstStyle>
            <a:lvl1pPr marL="0" indent="0">
              <a:buNone/>
              <a:defRPr sz="621"/>
            </a:lvl1pPr>
          </a:lstStyle>
          <a:p>
            <a:pPr lvl="0" eaLnBrk="1" latinLnBrk="0" hangingPunct="1"/>
            <a:r>
              <a:rPr kumimoji="0" lang="en-US"/>
              <a:t>object</a:t>
            </a:r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25"/>
          </p:nvPr>
        </p:nvSpPr>
        <p:spPr>
          <a:xfrm>
            <a:off x="5791200" y="4800602"/>
            <a:ext cx="1097280" cy="505326"/>
          </a:xfrm>
          <a:solidFill>
            <a:schemeClr val="tx1">
              <a:lumMod val="40000"/>
              <a:lumOff val="60000"/>
            </a:schemeClr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487" b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3" name="Content Placeholder 10"/>
          <p:cNvSpPr>
            <a:spLocks noGrp="1"/>
          </p:cNvSpPr>
          <p:nvPr>
            <p:ph sz="quarter" idx="26" hasCustomPrompt="1"/>
          </p:nvPr>
        </p:nvSpPr>
        <p:spPr>
          <a:xfrm>
            <a:off x="487681" y="5547361"/>
            <a:ext cx="1081430" cy="2453640"/>
          </a:xfrm>
        </p:spPr>
        <p:txBody>
          <a:bodyPr>
            <a:normAutofit/>
          </a:bodyPr>
          <a:lstStyle>
            <a:lvl1pPr marL="0" indent="0">
              <a:buNone/>
              <a:defRPr sz="621"/>
            </a:lvl1pPr>
          </a:lstStyle>
          <a:p>
            <a:pPr lvl="0" eaLnBrk="1" latinLnBrk="0" hangingPunct="1"/>
            <a:r>
              <a:rPr kumimoji="0" lang="en-US"/>
              <a:t>object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27"/>
          </p:nvPr>
        </p:nvSpPr>
        <p:spPr>
          <a:xfrm>
            <a:off x="487680" y="8107682"/>
            <a:ext cx="1097280" cy="505326"/>
          </a:xfrm>
          <a:solidFill>
            <a:schemeClr val="tx1">
              <a:lumMod val="40000"/>
              <a:lumOff val="60000"/>
            </a:schemeClr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487" b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Content Placeholder 10"/>
          <p:cNvSpPr>
            <a:spLocks noGrp="1"/>
          </p:cNvSpPr>
          <p:nvPr>
            <p:ph sz="quarter" idx="28" hasCustomPrompt="1"/>
          </p:nvPr>
        </p:nvSpPr>
        <p:spPr>
          <a:xfrm>
            <a:off x="1828801" y="5547361"/>
            <a:ext cx="1081430" cy="2453640"/>
          </a:xfrm>
        </p:spPr>
        <p:txBody>
          <a:bodyPr>
            <a:normAutofit/>
          </a:bodyPr>
          <a:lstStyle>
            <a:lvl1pPr marL="0" indent="0">
              <a:buNone/>
              <a:defRPr sz="621"/>
            </a:lvl1pPr>
          </a:lstStyle>
          <a:p>
            <a:pPr lvl="0" eaLnBrk="1" latinLnBrk="0" hangingPunct="1"/>
            <a:r>
              <a:rPr kumimoji="0" lang="en-US"/>
              <a:t>object</a:t>
            </a:r>
          </a:p>
        </p:txBody>
      </p:sp>
      <p:sp>
        <p:nvSpPr>
          <p:cNvPr id="26" name="Text Placeholder 15"/>
          <p:cNvSpPr>
            <a:spLocks noGrp="1"/>
          </p:cNvSpPr>
          <p:nvPr>
            <p:ph type="body" sz="quarter" idx="29"/>
          </p:nvPr>
        </p:nvSpPr>
        <p:spPr>
          <a:xfrm>
            <a:off x="1828800" y="8107682"/>
            <a:ext cx="1097280" cy="505326"/>
          </a:xfrm>
          <a:solidFill>
            <a:schemeClr val="tx1">
              <a:lumMod val="40000"/>
              <a:lumOff val="60000"/>
            </a:schemeClr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487" b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7" name="Content Placeholder 10"/>
          <p:cNvSpPr>
            <a:spLocks noGrp="1"/>
          </p:cNvSpPr>
          <p:nvPr>
            <p:ph sz="quarter" idx="30" hasCustomPrompt="1"/>
          </p:nvPr>
        </p:nvSpPr>
        <p:spPr>
          <a:xfrm>
            <a:off x="3169921" y="5547361"/>
            <a:ext cx="1081430" cy="2453640"/>
          </a:xfrm>
        </p:spPr>
        <p:txBody>
          <a:bodyPr>
            <a:normAutofit/>
          </a:bodyPr>
          <a:lstStyle>
            <a:lvl1pPr marL="0" indent="0">
              <a:buNone/>
              <a:defRPr sz="621"/>
            </a:lvl1pPr>
          </a:lstStyle>
          <a:p>
            <a:pPr lvl="0" eaLnBrk="1" latinLnBrk="0" hangingPunct="1"/>
            <a:r>
              <a:rPr kumimoji="0" lang="en-US"/>
              <a:t>object</a:t>
            </a:r>
          </a:p>
        </p:txBody>
      </p:sp>
      <p:sp>
        <p:nvSpPr>
          <p:cNvPr id="28" name="Text Placeholder 15"/>
          <p:cNvSpPr>
            <a:spLocks noGrp="1"/>
          </p:cNvSpPr>
          <p:nvPr>
            <p:ph type="body" sz="quarter" idx="31"/>
          </p:nvPr>
        </p:nvSpPr>
        <p:spPr>
          <a:xfrm>
            <a:off x="3169920" y="8107682"/>
            <a:ext cx="1097280" cy="505326"/>
          </a:xfrm>
          <a:solidFill>
            <a:schemeClr val="tx1">
              <a:lumMod val="40000"/>
              <a:lumOff val="60000"/>
            </a:schemeClr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487" b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9" name="Content Placeholder 10"/>
          <p:cNvSpPr>
            <a:spLocks noGrp="1"/>
          </p:cNvSpPr>
          <p:nvPr>
            <p:ph sz="quarter" idx="32" hasCustomPrompt="1"/>
          </p:nvPr>
        </p:nvSpPr>
        <p:spPr>
          <a:xfrm>
            <a:off x="4450081" y="5547361"/>
            <a:ext cx="1081430" cy="2453640"/>
          </a:xfrm>
        </p:spPr>
        <p:txBody>
          <a:bodyPr>
            <a:normAutofit/>
          </a:bodyPr>
          <a:lstStyle>
            <a:lvl1pPr marL="0" indent="0">
              <a:buNone/>
              <a:defRPr sz="621"/>
            </a:lvl1pPr>
          </a:lstStyle>
          <a:p>
            <a:pPr lvl="0" eaLnBrk="1" latinLnBrk="0" hangingPunct="1"/>
            <a:r>
              <a:rPr kumimoji="0" lang="en-US"/>
              <a:t>object</a:t>
            </a:r>
          </a:p>
        </p:txBody>
      </p:sp>
      <p:sp>
        <p:nvSpPr>
          <p:cNvPr id="30" name="Text Placeholder 15"/>
          <p:cNvSpPr>
            <a:spLocks noGrp="1"/>
          </p:cNvSpPr>
          <p:nvPr>
            <p:ph type="body" sz="quarter" idx="33"/>
          </p:nvPr>
        </p:nvSpPr>
        <p:spPr>
          <a:xfrm>
            <a:off x="4450080" y="8107682"/>
            <a:ext cx="1097280" cy="505326"/>
          </a:xfrm>
          <a:solidFill>
            <a:schemeClr val="tx1">
              <a:lumMod val="40000"/>
              <a:lumOff val="60000"/>
            </a:schemeClr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487" b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1" name="Content Placeholder 10"/>
          <p:cNvSpPr>
            <a:spLocks noGrp="1"/>
          </p:cNvSpPr>
          <p:nvPr>
            <p:ph sz="quarter" idx="34" hasCustomPrompt="1"/>
          </p:nvPr>
        </p:nvSpPr>
        <p:spPr>
          <a:xfrm>
            <a:off x="5791201" y="5547361"/>
            <a:ext cx="1081430" cy="2453640"/>
          </a:xfrm>
        </p:spPr>
        <p:txBody>
          <a:bodyPr>
            <a:normAutofit/>
          </a:bodyPr>
          <a:lstStyle>
            <a:lvl1pPr marL="0" indent="0">
              <a:buNone/>
              <a:defRPr sz="621"/>
            </a:lvl1pPr>
          </a:lstStyle>
          <a:p>
            <a:pPr lvl="0" eaLnBrk="1" latinLnBrk="0" hangingPunct="1"/>
            <a:r>
              <a:rPr kumimoji="0" lang="en-US"/>
              <a:t>object</a:t>
            </a:r>
          </a:p>
        </p:txBody>
      </p:sp>
      <p:sp>
        <p:nvSpPr>
          <p:cNvPr id="32" name="Text Placeholder 15"/>
          <p:cNvSpPr>
            <a:spLocks noGrp="1"/>
          </p:cNvSpPr>
          <p:nvPr>
            <p:ph type="body" sz="quarter" idx="35"/>
          </p:nvPr>
        </p:nvSpPr>
        <p:spPr>
          <a:xfrm>
            <a:off x="5791200" y="8107682"/>
            <a:ext cx="1097280" cy="505326"/>
          </a:xfrm>
          <a:solidFill>
            <a:schemeClr val="tx1">
              <a:lumMod val="40000"/>
              <a:lumOff val="60000"/>
            </a:schemeClr>
          </a:solidFill>
        </p:spPr>
        <p:txBody>
          <a:bodyPr rtlCol="0" anchor="ctr">
            <a:noAutofit/>
          </a:bodyPr>
          <a:lstStyle>
            <a:lvl1pPr marL="0" indent="0" algn="ctr">
              <a:buFontTx/>
              <a:buNone/>
              <a:defRPr sz="487" b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3" name="Title Placeholder 21">
            <a:extLst>
              <a:ext uri="{FF2B5EF4-FFF2-40B4-BE49-F238E27FC236}">
                <a16:creationId xmlns:a16="http://schemas.microsoft.com/office/drawing/2014/main" id="{19388237-F0BB-4003-AEE5-3FB839BAF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1" y="533400"/>
            <a:ext cx="6858000" cy="1066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100215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5242560" y="8898893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A3D4F-4B37-4EA2-8B27-983307ABE0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F057C-A833-FBFB-E5AC-816C998F8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678768-FA9B-7B19-8D19-CB0670EBD2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A3D4F-4B37-4EA2-8B27-983307ABE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90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87680" y="2346960"/>
            <a:ext cx="1280160" cy="6080760"/>
          </a:xfrm>
          <a:solidFill>
            <a:schemeClr val="tx1">
              <a:lumMod val="40000"/>
              <a:lumOff val="60000"/>
            </a:schemeClr>
          </a:solidFill>
          <a:ln w="50800" cap="sq" cmpd="dbl" algn="ctr">
            <a:solidFill>
              <a:schemeClr val="tx1">
                <a:lumMod val="60000"/>
                <a:lumOff val="40000"/>
              </a:schemeClr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443"/>
              </a:spcAft>
              <a:buNone/>
              <a:defRPr sz="798"/>
            </a:lvl1pPr>
            <a:lvl2pPr>
              <a:buNone/>
              <a:defRPr sz="532"/>
            </a:lvl2pPr>
            <a:lvl3pPr>
              <a:buNone/>
              <a:defRPr sz="443"/>
            </a:lvl3pPr>
            <a:lvl4pPr>
              <a:buNone/>
              <a:defRPr sz="398"/>
            </a:lvl4pPr>
            <a:lvl5pPr>
              <a:buNone/>
              <a:defRPr sz="398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889760" y="2346961"/>
            <a:ext cx="5120640" cy="618744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5242560" y="8898893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A3D4F-4B37-4EA2-8B27-983307ABE0E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Placeholder 21">
            <a:extLst>
              <a:ext uri="{FF2B5EF4-FFF2-40B4-BE49-F238E27FC236}">
                <a16:creationId xmlns:a16="http://schemas.microsoft.com/office/drawing/2014/main" id="{C908D119-9BFA-42CD-BF9E-EDCF33FFB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1" y="533400"/>
            <a:ext cx="6858000" cy="1066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0160" y="8427720"/>
            <a:ext cx="5852160" cy="960120"/>
          </a:xfrm>
        </p:spPr>
        <p:txBody>
          <a:bodyPr/>
          <a:lstStyle>
            <a:lvl1pPr marL="0" indent="0">
              <a:buFontTx/>
              <a:buNone/>
              <a:defRPr sz="753"/>
            </a:lvl1pPr>
            <a:lvl2pPr>
              <a:buFontTx/>
              <a:buNone/>
              <a:defRPr sz="532"/>
            </a:lvl2pPr>
            <a:lvl3pPr>
              <a:buFontTx/>
              <a:buNone/>
              <a:defRPr sz="443"/>
            </a:lvl3pPr>
            <a:lvl4pPr>
              <a:buFontTx/>
              <a:buNone/>
              <a:defRPr sz="398"/>
            </a:lvl4pPr>
            <a:lvl5pPr>
              <a:buFontTx/>
              <a:buNone/>
              <a:defRPr sz="398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0" y="7029824"/>
            <a:ext cx="7315200" cy="124175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10" name="Rectangle 9"/>
          <p:cNvSpPr/>
          <p:nvPr/>
        </p:nvSpPr>
        <p:spPr>
          <a:xfrm>
            <a:off x="1236269" y="7156094"/>
            <a:ext cx="6078931" cy="99852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5086" y="7170642"/>
            <a:ext cx="5852160" cy="960120"/>
          </a:xfrm>
        </p:spPr>
        <p:txBody>
          <a:bodyPr anchor="ctr">
            <a:normAutofit/>
          </a:bodyPr>
          <a:lstStyle>
            <a:lvl1pPr algn="l">
              <a:buNone/>
              <a:defRPr sz="1418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158240" y="0"/>
            <a:ext cx="80467" cy="961400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36269" y="0"/>
            <a:ext cx="6078931" cy="702982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1418"/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-7315" y="7162495"/>
            <a:ext cx="1165555" cy="499262"/>
          </a:xfrm>
          <a:prstGeom prst="rect">
            <a:avLst/>
          </a:prstGeom>
          <a:solidFill>
            <a:srgbClr val="3389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16" name="Rectangle 15"/>
          <p:cNvSpPr/>
          <p:nvPr/>
        </p:nvSpPr>
        <p:spPr>
          <a:xfrm>
            <a:off x="-7665" y="7768440"/>
            <a:ext cx="710932" cy="389585"/>
          </a:xfrm>
          <a:prstGeom prst="rect">
            <a:avLst/>
          </a:prstGeom>
          <a:solidFill>
            <a:srgbClr val="00A16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17" name="Rectangle 16"/>
          <p:cNvSpPr/>
          <p:nvPr/>
        </p:nvSpPr>
        <p:spPr>
          <a:xfrm>
            <a:off x="742874" y="7768440"/>
            <a:ext cx="415367" cy="389585"/>
          </a:xfrm>
          <a:prstGeom prst="rect">
            <a:avLst/>
          </a:prstGeom>
          <a:solidFill>
            <a:srgbClr val="EA942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</p:spTree>
    <p:extLst>
      <p:ext uri="{BB962C8B-B14F-4D97-AF65-F5344CB8AC3E}">
        <p14:creationId xmlns:p14="http://schemas.microsoft.com/office/powerpoint/2010/main" val="1903818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481" y="2113225"/>
            <a:ext cx="6583680" cy="3060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1" y="5867401"/>
            <a:ext cx="6583680" cy="30626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Placeholder 21">
            <a:extLst>
              <a:ext uri="{FF2B5EF4-FFF2-40B4-BE49-F238E27FC236}">
                <a16:creationId xmlns:a16="http://schemas.microsoft.com/office/drawing/2014/main" id="{29D13902-AEC8-45DC-AE25-23E736B73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1" y="533400"/>
            <a:ext cx="6858000" cy="1066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6680778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_no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8359445"/>
            <a:ext cx="7315200" cy="124175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11" name="Rectangle 10"/>
          <p:cNvSpPr/>
          <p:nvPr userDrawn="1"/>
        </p:nvSpPr>
        <p:spPr>
          <a:xfrm>
            <a:off x="1887322" y="8461858"/>
            <a:ext cx="5427878" cy="998525"/>
          </a:xfrm>
          <a:prstGeom prst="rect">
            <a:avLst/>
          </a:prstGeom>
          <a:solidFill>
            <a:srgbClr val="00A16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13" name="Rectangle 12"/>
          <p:cNvSpPr/>
          <p:nvPr userDrawn="1"/>
        </p:nvSpPr>
        <p:spPr>
          <a:xfrm>
            <a:off x="-17955" y="8461858"/>
            <a:ext cx="1799539" cy="499262"/>
          </a:xfrm>
          <a:prstGeom prst="rect">
            <a:avLst/>
          </a:prstGeom>
          <a:solidFill>
            <a:srgbClr val="3389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14" name="Rectangle 13"/>
          <p:cNvSpPr/>
          <p:nvPr/>
        </p:nvSpPr>
        <p:spPr>
          <a:xfrm>
            <a:off x="-352" y="9067802"/>
            <a:ext cx="1097632" cy="389585"/>
          </a:xfrm>
          <a:prstGeom prst="rect">
            <a:avLst/>
          </a:prstGeom>
          <a:solidFill>
            <a:srgbClr val="00A16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15" name="Rectangle 14"/>
          <p:cNvSpPr/>
          <p:nvPr/>
        </p:nvSpPr>
        <p:spPr>
          <a:xfrm>
            <a:off x="1158240" y="9067802"/>
            <a:ext cx="641299" cy="389585"/>
          </a:xfrm>
          <a:prstGeom prst="rect">
            <a:avLst/>
          </a:prstGeom>
          <a:solidFill>
            <a:srgbClr val="EA942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</p:spTree>
    <p:extLst>
      <p:ext uri="{BB962C8B-B14F-4D97-AF65-F5344CB8AC3E}">
        <p14:creationId xmlns:p14="http://schemas.microsoft.com/office/powerpoint/2010/main" val="50433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317395" y="95053"/>
            <a:ext cx="5997805" cy="46619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1238" y="68360"/>
            <a:ext cx="5781083" cy="466195"/>
          </a:xfrm>
        </p:spPr>
        <p:txBody>
          <a:bodyPr>
            <a:noAutofit/>
          </a:bodyPr>
          <a:lstStyle>
            <a:lvl1pPr algn="l">
              <a:buNone/>
              <a:defRPr sz="1418" b="1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" name="Rectangle 9"/>
          <p:cNvSpPr/>
          <p:nvPr/>
        </p:nvSpPr>
        <p:spPr>
          <a:xfrm>
            <a:off x="-6532" y="95516"/>
            <a:ext cx="1266554" cy="225405"/>
          </a:xfrm>
          <a:prstGeom prst="rect">
            <a:avLst/>
          </a:prstGeom>
          <a:solidFill>
            <a:srgbClr val="3389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  <a:p>
            <a:pPr algn="ctr" eaLnBrk="1" latinLnBrk="0" hangingPunct="1"/>
            <a:endParaRPr kumimoji="0" lang="en-US" sz="798"/>
          </a:p>
          <a:p>
            <a:pPr algn="ctr" eaLnBrk="1" latinLnBrk="0" hangingPunct="1"/>
            <a:endParaRPr kumimoji="0" lang="en-US" sz="798"/>
          </a:p>
          <a:p>
            <a:pPr algn="ctr" eaLnBrk="1" latinLnBrk="0" hangingPunct="1"/>
            <a:endParaRPr kumimoji="0" lang="en-US" sz="798"/>
          </a:p>
          <a:p>
            <a:pPr algn="ctr" eaLnBrk="1" latinLnBrk="0" hangingPunct="1"/>
            <a:endParaRPr kumimoji="0" lang="en-US" sz="798"/>
          </a:p>
          <a:p>
            <a:pPr algn="ctr" eaLnBrk="1" latinLnBrk="0" hangingPunct="1"/>
            <a:endParaRPr kumimoji="0" lang="en-US" sz="798"/>
          </a:p>
          <a:p>
            <a:pPr algn="ctr" eaLnBrk="1" latinLnBrk="0" hangingPunct="1"/>
            <a:endParaRPr kumimoji="0" lang="en-US" sz="798"/>
          </a:p>
          <a:p>
            <a:pPr algn="ctr" eaLnBrk="1" latinLnBrk="0" hangingPunct="1"/>
            <a:endParaRPr kumimoji="0" lang="en-US" sz="798"/>
          </a:p>
          <a:p>
            <a:pPr algn="ctr" eaLnBrk="1" latinLnBrk="0" hangingPunct="1"/>
            <a:endParaRPr kumimoji="0" lang="en-US" sz="798"/>
          </a:p>
          <a:p>
            <a:pPr algn="ctr" eaLnBrk="1" latinLnBrk="0" hangingPunct="1"/>
            <a:endParaRPr kumimoji="0" lang="en-US" sz="798"/>
          </a:p>
          <a:p>
            <a:pPr algn="ctr" eaLnBrk="1" latinLnBrk="0" hangingPunct="1"/>
            <a:endParaRPr kumimoji="0" lang="en-US" sz="798"/>
          </a:p>
          <a:p>
            <a:pPr algn="ctr" eaLnBrk="1" latinLnBrk="0" hangingPunct="1"/>
            <a:endParaRPr kumimoji="0" lang="en-US" sz="798"/>
          </a:p>
          <a:p>
            <a:pPr algn="ctr" eaLnBrk="1" latinLnBrk="0" hangingPunct="1"/>
            <a:endParaRPr kumimoji="0" lang="en-US" sz="798"/>
          </a:p>
          <a:p>
            <a:pPr algn="ctr" eaLnBrk="1" latinLnBrk="0" hangingPunct="1"/>
            <a:endParaRPr kumimoji="0" lang="en-US" sz="798"/>
          </a:p>
          <a:p>
            <a:pPr algn="ctr" eaLnBrk="1" latinLnBrk="0" hangingPunct="1"/>
            <a:endParaRPr kumimoji="0" lang="en-US" sz="798"/>
          </a:p>
          <a:p>
            <a:pPr algn="ctr" eaLnBrk="1" latinLnBrk="0" hangingPunct="1"/>
            <a:endParaRPr kumimoji="0" lang="en-US" sz="798"/>
          </a:p>
          <a:p>
            <a:pPr algn="ctr" eaLnBrk="1" latinLnBrk="0" hangingPunct="1"/>
            <a:endParaRPr kumimoji="0" lang="en-US" sz="798"/>
          </a:p>
        </p:txBody>
      </p:sp>
      <p:sp>
        <p:nvSpPr>
          <p:cNvPr id="11" name="Rectangle 10"/>
          <p:cNvSpPr/>
          <p:nvPr/>
        </p:nvSpPr>
        <p:spPr>
          <a:xfrm>
            <a:off x="-6531" y="347778"/>
            <a:ext cx="426720" cy="208065"/>
          </a:xfrm>
          <a:prstGeom prst="rect">
            <a:avLst/>
          </a:prstGeom>
          <a:solidFill>
            <a:srgbClr val="00A16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15" name="Rectangle 14"/>
          <p:cNvSpPr/>
          <p:nvPr/>
        </p:nvSpPr>
        <p:spPr>
          <a:xfrm>
            <a:off x="477563" y="347778"/>
            <a:ext cx="782459" cy="208065"/>
          </a:xfrm>
          <a:prstGeom prst="rect">
            <a:avLst/>
          </a:prstGeom>
          <a:solidFill>
            <a:srgbClr val="EA942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54CE3B-CE68-201C-AB46-603294B0B5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587" y="8798452"/>
            <a:ext cx="447385" cy="49469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512A93-E028-4D13-7E6A-3CEB982A698B}"/>
              </a:ext>
            </a:extLst>
          </p:cNvPr>
          <p:cNvSpPr txBox="1"/>
          <p:nvPr userDrawn="1"/>
        </p:nvSpPr>
        <p:spPr>
          <a:xfrm>
            <a:off x="5398083" y="8934329"/>
            <a:ext cx="1034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Rev: 02/23/244</a:t>
            </a:r>
          </a:p>
          <a:p>
            <a:r>
              <a:rPr lang="en-US" sz="1000"/>
              <a:t>Owner: IT PMO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E3AF0A-8C50-166C-C012-9136A810CC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A3D4F-4B37-4EA2-8B27-983307ABE0E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E0DDF2-AEFF-188F-0698-C2ADF460A46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270375" y="6400800"/>
            <a:ext cx="914400" cy="91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C4CB74-DC08-109E-3028-D8604093A55A}"/>
              </a:ext>
            </a:extLst>
          </p:cNvPr>
          <p:cNvSpPr txBox="1"/>
          <p:nvPr userDrawn="1"/>
        </p:nvSpPr>
        <p:spPr>
          <a:xfrm>
            <a:off x="234986" y="9009354"/>
            <a:ext cx="30190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Oakland County Department of Technology</a:t>
            </a:r>
          </a:p>
        </p:txBody>
      </p:sp>
    </p:spTree>
    <p:extLst>
      <p:ext uri="{BB962C8B-B14F-4D97-AF65-F5344CB8AC3E}">
        <p14:creationId xmlns:p14="http://schemas.microsoft.com/office/powerpoint/2010/main" val="3521757500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ingle photo pres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760" y="2773680"/>
            <a:ext cx="3474720" cy="1386840"/>
          </a:xfrm>
        </p:spPr>
        <p:txBody>
          <a:bodyPr>
            <a:noAutofit/>
          </a:bodyPr>
          <a:lstStyle>
            <a:lvl1pPr algn="ctr">
              <a:defRPr sz="1418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kumimoji="0" lang="en-US"/>
              <a:t>Click to add name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145280" y="853440"/>
            <a:ext cx="2865120" cy="74676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87680" y="4373881"/>
            <a:ext cx="3169920" cy="853440"/>
          </a:xfrm>
        </p:spPr>
        <p:txBody>
          <a:bodyPr>
            <a:normAutofit/>
          </a:bodyPr>
          <a:lstStyle>
            <a:lvl1pPr marL="0" indent="0" algn="ctr">
              <a:buNone/>
              <a:defRPr sz="1063" baseline="0">
                <a:latin typeface="+mj-l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5242560" y="8898893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A3D4F-4B37-4EA2-8B27-983307ABE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4563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3F1FCF4-0EF7-2443-A0FA-B1FD92C6B1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1" y="9121140"/>
            <a:ext cx="396080" cy="20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329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80" userDrawn="1">
          <p15:clr>
            <a:srgbClr val="FBAE40"/>
          </p15:clr>
        </p15:guide>
        <p15:guide id="2" orient="horz" pos="6505" userDrawn="1">
          <p15:clr>
            <a:srgbClr val="FBAE40"/>
          </p15:clr>
        </p15:guide>
        <p15:guide id="3" orient="horz" pos="12359" userDrawn="1">
          <p15:clr>
            <a:srgbClr val="FBAE40"/>
          </p15:clr>
        </p15:guide>
        <p15:guide id="4" pos="210" userDrawn="1">
          <p15:clr>
            <a:srgbClr val="FBAE40"/>
          </p15:clr>
        </p15:guide>
        <p15:guide id="5" pos="3745" userDrawn="1">
          <p15:clr>
            <a:srgbClr val="FBAE40"/>
          </p15:clr>
        </p15:guide>
        <p15:guide id="6" pos="728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297" y="2272"/>
          <a:ext cx="1295" cy="2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524" imgH="526" progId="TCLayout.ActiveDocument.1">
                  <p:embed/>
                </p:oleObj>
              </mc:Choice>
              <mc:Fallback>
                <p:oleObj name="think-cell Slide" r:id="rId5" imgW="524" imgH="52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97" y="2272"/>
                        <a:ext cx="1295" cy="22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49FD32C-2A27-4371-94EC-FD5C03F604D7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97186" cy="22676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904" b="0" i="0" baseline="0">
              <a:solidFill>
                <a:schemeClr val="tx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2. Slide Title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8" name="Slide Number"/>
          <p:cNvSpPr txBox="1">
            <a:spLocks/>
          </p:cNvSpPr>
          <p:nvPr userDrawn="1"/>
        </p:nvSpPr>
        <p:spPr bwMode="auto">
          <a:xfrm>
            <a:off x="6991232" y="9356818"/>
            <a:ext cx="57708" cy="5552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x-none"/>
            </a:defPPr>
            <a:lvl1pPr>
              <a:defRPr lang="x-none" sz="1000" baseline="0">
                <a:latin typeface="+mn-lt"/>
              </a:defRPr>
            </a:lvl1pPr>
          </a:lstStyle>
          <a:p>
            <a:fld id="{42C328C1-A84F-4A39-A664-DBA00541A8C6}" type="slidenum">
              <a:rPr lang="x-none" sz="361" baseline="0" smtClean="0">
                <a:solidFill>
                  <a:srgbClr val="808080"/>
                </a:solidFill>
                <a:latin typeface="+mn-lt"/>
              </a:rPr>
              <a:pPr/>
              <a:t>‹#›</a:t>
            </a:fld>
            <a:endParaRPr lang="x-none" sz="361" baseline="0">
              <a:solidFill>
                <a:srgbClr val="808080"/>
              </a:solidFill>
              <a:latin typeface="+mn-lt"/>
            </a:endParaRPr>
          </a:p>
        </p:txBody>
      </p:sp>
      <p:sp>
        <p:nvSpPr>
          <p:cNvPr id="5" name="doc id" hidden="1"/>
          <p:cNvSpPr>
            <a:spLocks noChangeArrowheads="1"/>
          </p:cNvSpPr>
          <p:nvPr userDrawn="1"/>
        </p:nvSpPr>
        <p:spPr bwMode="auto">
          <a:xfrm>
            <a:off x="6597288" y="72568"/>
            <a:ext cx="536492" cy="174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404663"/>
            <a:endParaRPr lang="x-none" sz="361" baseline="0">
              <a:solidFill>
                <a:srgbClr val="808080"/>
              </a:solidFill>
              <a:latin typeface="+mn-lt"/>
              <a:ea typeface="+mn-ea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745D8E8-1FD1-4E37-8B7B-340D546AB59E}"/>
              </a:ext>
            </a:extLst>
          </p:cNvPr>
          <p:cNvSpPr/>
          <p:nvPr userDrawn="1"/>
        </p:nvSpPr>
        <p:spPr>
          <a:xfrm>
            <a:off x="1" y="8948119"/>
            <a:ext cx="7315200" cy="653082"/>
          </a:xfrm>
          <a:prstGeom prst="rect">
            <a:avLst/>
          </a:prstGeom>
          <a:solidFill>
            <a:srgbClr val="22222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1328" tIns="20664" rIns="41328" bIns="2066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3">
              <a:solidFill>
                <a:schemeClr val="tx1"/>
              </a:solidFill>
            </a:endParaRP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EF9FCF8D-313E-42DF-9D90-8DB0ED569034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991232" y="9410219"/>
            <a:ext cx="57708" cy="5552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x-none"/>
            </a:defPPr>
            <a:lvl1pPr>
              <a:defRPr lang="x-none" sz="1000" baseline="0">
                <a:latin typeface="+mn-lt"/>
              </a:defRPr>
            </a:lvl1pPr>
          </a:lstStyle>
          <a:p>
            <a:fld id="{42C328C1-A84F-4A39-A664-DBA00541A8C6}" type="slidenum">
              <a:rPr lang="x-none" sz="361" baseline="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x-none" sz="361" baseline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" name="SlideLogoText">
            <a:extLst>
              <a:ext uri="{FF2B5EF4-FFF2-40B4-BE49-F238E27FC236}">
                <a16:creationId xmlns:a16="http://schemas.microsoft.com/office/drawing/2014/main" id="{EFDA50CF-8CAA-4A39-B70C-4B8F557366C3}"/>
              </a:ext>
            </a:extLst>
          </p:cNvPr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5735676" y="9410219"/>
            <a:ext cx="1173398" cy="55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404663"/>
            <a:r>
              <a:rPr lang="en-US" sz="361" b="0" baseline="0">
                <a:solidFill>
                  <a:schemeClr val="bg1"/>
                </a:solidFill>
                <a:latin typeface="+mn-lt"/>
              </a:rPr>
              <a:t>Michigan Department of Labor and Economic Opportunity</a:t>
            </a:r>
            <a:endParaRPr lang="x-none" sz="361" b="0" baseline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4" name="Picture 541" descr="Michigan.gov">
            <a:hlinkClick r:id="rId7"/>
            <a:extLst>
              <a:ext uri="{FF2B5EF4-FFF2-40B4-BE49-F238E27FC236}">
                <a16:creationId xmlns:a16="http://schemas.microsoft.com/office/drawing/2014/main" id="{7E099D83-CB3E-4028-B30F-03EB664B5CD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92" y="9066414"/>
            <a:ext cx="671750" cy="391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3447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04" userDrawn="1">
          <p15:clr>
            <a:srgbClr val="F26B43"/>
          </p15:clr>
        </p15:guide>
        <p15:guide id="2" pos="60" userDrawn="1">
          <p15:clr>
            <a:srgbClr val="F26B43"/>
          </p15:clr>
        </p15:guide>
        <p15:guide id="3" orient="horz" pos="799" userDrawn="1">
          <p15:clr>
            <a:srgbClr val="F26B43"/>
          </p15:clr>
        </p15:guide>
        <p15:guide id="4" orient="horz" pos="5475" userDrawn="1">
          <p15:clr>
            <a:srgbClr val="F26B43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8359445"/>
            <a:ext cx="7315200" cy="124175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11" name="Rectangle 10"/>
          <p:cNvSpPr/>
          <p:nvPr/>
        </p:nvSpPr>
        <p:spPr>
          <a:xfrm>
            <a:off x="1887322" y="8461858"/>
            <a:ext cx="5427878" cy="998525"/>
          </a:xfrm>
          <a:prstGeom prst="rect">
            <a:avLst/>
          </a:prstGeom>
          <a:solidFill>
            <a:srgbClr val="00A16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889760" y="5654040"/>
            <a:ext cx="5181600" cy="2560320"/>
          </a:xfrm>
        </p:spPr>
        <p:txBody>
          <a:bodyPr anchor="b">
            <a:normAutofit/>
          </a:bodyPr>
          <a:lstStyle>
            <a:lvl1pPr>
              <a:defRPr sz="1595" b="1" cap="none" baseline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950720" y="8470052"/>
            <a:ext cx="5120640" cy="960120"/>
          </a:xfrm>
        </p:spPr>
        <p:txBody>
          <a:bodyPr lIns="0" anchor="ctr">
            <a:normAutofit/>
          </a:bodyPr>
          <a:lstStyle>
            <a:lvl1pPr marL="0" indent="0" algn="l">
              <a:buNone/>
              <a:defRPr sz="1152">
                <a:solidFill>
                  <a:srgbClr val="FFFFFF"/>
                </a:solidFill>
              </a:defRPr>
            </a:lvl1pPr>
            <a:lvl2pPr marL="202525" indent="0" algn="ctr">
              <a:buNone/>
            </a:lvl2pPr>
            <a:lvl3pPr marL="405051" indent="0" algn="ctr">
              <a:buNone/>
            </a:lvl3pPr>
            <a:lvl4pPr marL="607576" indent="0" algn="ctr">
              <a:buNone/>
            </a:lvl4pPr>
            <a:lvl5pPr marL="810101" indent="0" algn="ctr">
              <a:buNone/>
            </a:lvl5pPr>
            <a:lvl6pPr marL="1012627" indent="0" algn="ctr">
              <a:buNone/>
            </a:lvl6pPr>
            <a:lvl7pPr marL="1215152" indent="0" algn="ctr">
              <a:buNone/>
            </a:lvl7pPr>
            <a:lvl8pPr marL="1417677" indent="0" algn="ctr">
              <a:buNone/>
            </a:lvl8pPr>
            <a:lvl9pPr marL="1620203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-17955" y="8461858"/>
            <a:ext cx="1799539" cy="499262"/>
          </a:xfrm>
          <a:prstGeom prst="rect">
            <a:avLst/>
          </a:prstGeom>
          <a:solidFill>
            <a:srgbClr val="3389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14" name="Rectangle 13"/>
          <p:cNvSpPr/>
          <p:nvPr/>
        </p:nvSpPr>
        <p:spPr>
          <a:xfrm>
            <a:off x="-352" y="9067802"/>
            <a:ext cx="1097632" cy="389585"/>
          </a:xfrm>
          <a:prstGeom prst="rect">
            <a:avLst/>
          </a:prstGeom>
          <a:solidFill>
            <a:srgbClr val="00A16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15" name="Rectangle 14"/>
          <p:cNvSpPr/>
          <p:nvPr/>
        </p:nvSpPr>
        <p:spPr>
          <a:xfrm>
            <a:off x="1158240" y="9067802"/>
            <a:ext cx="641299" cy="389585"/>
          </a:xfrm>
          <a:prstGeom prst="rect">
            <a:avLst/>
          </a:prstGeom>
          <a:solidFill>
            <a:srgbClr val="EA942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212" y="8461860"/>
            <a:ext cx="1757680" cy="500062"/>
          </a:xfrm>
        </p:spPr>
        <p:txBody>
          <a:bodyPr>
            <a:normAutofit/>
          </a:bodyPr>
          <a:lstStyle>
            <a:lvl1pPr marL="0" indent="0" algn="ctr">
              <a:buNone/>
              <a:defRPr sz="709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date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8359445"/>
            <a:ext cx="7315200" cy="124175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11" name="Rectangle 10"/>
          <p:cNvSpPr/>
          <p:nvPr/>
        </p:nvSpPr>
        <p:spPr>
          <a:xfrm>
            <a:off x="1887322" y="8461858"/>
            <a:ext cx="5427878" cy="998525"/>
          </a:xfrm>
          <a:prstGeom prst="rect">
            <a:avLst/>
          </a:prstGeom>
          <a:solidFill>
            <a:srgbClr val="00A16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950720" y="8470052"/>
            <a:ext cx="5120640" cy="960120"/>
          </a:xfrm>
        </p:spPr>
        <p:txBody>
          <a:bodyPr lIns="0" anchor="ctr">
            <a:normAutofit/>
          </a:bodyPr>
          <a:lstStyle>
            <a:lvl1pPr marL="0" indent="0" algn="l">
              <a:buNone/>
              <a:defRPr sz="1152">
                <a:solidFill>
                  <a:srgbClr val="FFFFFF"/>
                </a:solidFill>
              </a:defRPr>
            </a:lvl1pPr>
            <a:lvl2pPr marL="202525" indent="0" algn="ctr">
              <a:buNone/>
            </a:lvl2pPr>
            <a:lvl3pPr marL="405051" indent="0" algn="ctr">
              <a:buNone/>
            </a:lvl3pPr>
            <a:lvl4pPr marL="607576" indent="0" algn="ctr">
              <a:buNone/>
            </a:lvl4pPr>
            <a:lvl5pPr marL="810101" indent="0" algn="ctr">
              <a:buNone/>
            </a:lvl5pPr>
            <a:lvl6pPr marL="1012627" indent="0" algn="ctr">
              <a:buNone/>
            </a:lvl6pPr>
            <a:lvl7pPr marL="1215152" indent="0" algn="ctr">
              <a:buNone/>
            </a:lvl7pPr>
            <a:lvl8pPr marL="1417677" indent="0" algn="ctr">
              <a:buNone/>
            </a:lvl8pPr>
            <a:lvl9pPr marL="1620203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-17955" y="8461858"/>
            <a:ext cx="1799539" cy="499262"/>
          </a:xfrm>
          <a:prstGeom prst="rect">
            <a:avLst/>
          </a:prstGeom>
          <a:solidFill>
            <a:srgbClr val="3389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14" name="Rectangle 13"/>
          <p:cNvSpPr/>
          <p:nvPr/>
        </p:nvSpPr>
        <p:spPr>
          <a:xfrm>
            <a:off x="-352" y="9067802"/>
            <a:ext cx="1097632" cy="389585"/>
          </a:xfrm>
          <a:prstGeom prst="rect">
            <a:avLst/>
          </a:prstGeom>
          <a:solidFill>
            <a:srgbClr val="00A16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15" name="Rectangle 14"/>
          <p:cNvSpPr/>
          <p:nvPr/>
        </p:nvSpPr>
        <p:spPr>
          <a:xfrm>
            <a:off x="1158240" y="9067802"/>
            <a:ext cx="641299" cy="389585"/>
          </a:xfrm>
          <a:prstGeom prst="rect">
            <a:avLst/>
          </a:prstGeom>
          <a:solidFill>
            <a:srgbClr val="EA942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212" y="8461860"/>
            <a:ext cx="1757680" cy="500062"/>
          </a:xfrm>
        </p:spPr>
        <p:txBody>
          <a:bodyPr>
            <a:normAutofit/>
          </a:bodyPr>
          <a:lstStyle>
            <a:lvl1pPr marL="0" indent="0" algn="ctr">
              <a:buNone/>
              <a:defRPr sz="709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288625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9311C03-DC5E-4111-83FC-AA3AB10088F3}"/>
              </a:ext>
            </a:extLst>
          </p:cNvPr>
          <p:cNvSpPr/>
          <p:nvPr userDrawn="1"/>
        </p:nvSpPr>
        <p:spPr>
          <a:xfrm>
            <a:off x="0" y="2346960"/>
            <a:ext cx="3246121" cy="304214"/>
          </a:xfrm>
          <a:prstGeom prst="rect">
            <a:avLst/>
          </a:prstGeom>
          <a:solidFill>
            <a:srgbClr val="00A16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79F44-1426-4931-ACE4-0C0F0C2E202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383281" y="426721"/>
            <a:ext cx="3749040" cy="88544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21">
            <a:extLst>
              <a:ext uri="{FF2B5EF4-FFF2-40B4-BE49-F238E27FC236}">
                <a16:creationId xmlns:a16="http://schemas.microsoft.com/office/drawing/2014/main" id="{37F69A4F-90AB-4063-BB5F-593794154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533400"/>
            <a:ext cx="2788921" cy="170688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4D5BB22-C83A-4D74-99F2-2C2EDD2355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4320" y="2880360"/>
            <a:ext cx="2788921" cy="6400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9BD53D-28F9-406B-A43A-9288384E2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A3D4F-4B37-4EA2-8B27-983307ABE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308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id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79F44-1426-4931-ACE4-0C0F0C2E202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251959" y="426721"/>
            <a:ext cx="2880361" cy="8854440"/>
          </a:xfrm>
        </p:spPr>
        <p:txBody>
          <a:bodyPr/>
          <a:lstStyle>
            <a:lvl1pPr>
              <a:buNone/>
              <a:defRPr sz="886" b="1"/>
            </a:lvl1pPr>
            <a:lvl2pPr>
              <a:spcBef>
                <a:spcPts val="532"/>
              </a:spcBef>
              <a:defRPr/>
            </a:lvl2pPr>
            <a:lvl3pPr>
              <a:spcBef>
                <a:spcPts val="532"/>
              </a:spcBef>
              <a:defRPr/>
            </a:lvl3pPr>
            <a:lvl4pPr>
              <a:spcBef>
                <a:spcPts val="532"/>
              </a:spcBef>
              <a:defRPr/>
            </a:lvl4pPr>
            <a:lvl5pPr>
              <a:spcBef>
                <a:spcPts val="532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9BD53D-28F9-406B-A43A-9288384E2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A3D4F-4B37-4EA2-8B27-983307ABE0E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C6952B-BA6A-4433-8BE1-EEE63C036AE8}"/>
              </a:ext>
            </a:extLst>
          </p:cNvPr>
          <p:cNvSpPr/>
          <p:nvPr userDrawn="1"/>
        </p:nvSpPr>
        <p:spPr>
          <a:xfrm>
            <a:off x="0" y="426721"/>
            <a:ext cx="3737587" cy="927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98"/>
          </a:p>
        </p:txBody>
      </p:sp>
      <p:sp>
        <p:nvSpPr>
          <p:cNvPr id="12" name="Title Placeholder 21">
            <a:extLst>
              <a:ext uri="{FF2B5EF4-FFF2-40B4-BE49-F238E27FC236}">
                <a16:creationId xmlns:a16="http://schemas.microsoft.com/office/drawing/2014/main" id="{37F69A4F-90AB-4063-BB5F-593794154F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2880" y="181204"/>
            <a:ext cx="3520441" cy="117348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>
              <a:defRPr sz="1772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314418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90118" y="2240280"/>
            <a:ext cx="6522720" cy="629412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5242560" y="8898893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A3D4F-4B37-4EA2-8B27-983307ABE0E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21">
            <a:extLst>
              <a:ext uri="{FF2B5EF4-FFF2-40B4-BE49-F238E27FC236}">
                <a16:creationId xmlns:a16="http://schemas.microsoft.com/office/drawing/2014/main" id="{71331891-6D2B-4304-9F75-A147D3F84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1" y="533400"/>
            <a:ext cx="6858000" cy="1066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6880" y="3840481"/>
            <a:ext cx="5088891" cy="2342515"/>
          </a:xfrm>
        </p:spPr>
        <p:txBody>
          <a:bodyPr anchor="t"/>
          <a:lstStyle>
            <a:lvl1pPr marL="0" indent="0">
              <a:buNone/>
              <a:defRPr sz="1240">
                <a:solidFill>
                  <a:schemeClr val="tx1"/>
                </a:solidFill>
              </a:defRPr>
            </a:lvl1pPr>
            <a:lvl2pPr>
              <a:buNone/>
              <a:defRPr sz="798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621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621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2133600"/>
            <a:ext cx="7315200" cy="1600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9" name="Rectangle 8"/>
          <p:cNvSpPr/>
          <p:nvPr/>
        </p:nvSpPr>
        <p:spPr>
          <a:xfrm>
            <a:off x="1706880" y="2240281"/>
            <a:ext cx="5608320" cy="13868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880" y="2240281"/>
            <a:ext cx="5486400" cy="1386840"/>
          </a:xfrm>
        </p:spPr>
        <p:txBody>
          <a:bodyPr>
            <a:noAutofit/>
          </a:bodyPr>
          <a:lstStyle>
            <a:lvl1pPr algn="l">
              <a:buNone/>
              <a:defRPr sz="1595" b="1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2240280"/>
            <a:ext cx="1645920" cy="693420"/>
          </a:xfrm>
          <a:prstGeom prst="rect">
            <a:avLst/>
          </a:prstGeom>
          <a:solidFill>
            <a:srgbClr val="3389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11" name="Rectangle 10"/>
          <p:cNvSpPr/>
          <p:nvPr/>
        </p:nvSpPr>
        <p:spPr>
          <a:xfrm>
            <a:off x="1" y="2987040"/>
            <a:ext cx="426720" cy="640080"/>
          </a:xfrm>
          <a:prstGeom prst="rect">
            <a:avLst/>
          </a:prstGeom>
          <a:solidFill>
            <a:srgbClr val="00A16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15" name="Rectangle 14"/>
          <p:cNvSpPr/>
          <p:nvPr/>
        </p:nvSpPr>
        <p:spPr>
          <a:xfrm>
            <a:off x="484094" y="2987040"/>
            <a:ext cx="1161826" cy="640080"/>
          </a:xfrm>
          <a:prstGeom prst="rect">
            <a:avLst/>
          </a:prstGeom>
          <a:solidFill>
            <a:srgbClr val="EA942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</p:spTree>
    <p:extLst>
      <p:ext uri="{BB962C8B-B14F-4D97-AF65-F5344CB8AC3E}">
        <p14:creationId xmlns:p14="http://schemas.microsoft.com/office/powerpoint/2010/main" val="3326704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Section Header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4284657"/>
            <a:ext cx="7315200" cy="1600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9" name="Rectangle 8"/>
          <p:cNvSpPr/>
          <p:nvPr/>
        </p:nvSpPr>
        <p:spPr>
          <a:xfrm>
            <a:off x="1706880" y="2240281"/>
            <a:ext cx="5608320" cy="75377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880" y="2240281"/>
            <a:ext cx="5486400" cy="753778"/>
          </a:xfrm>
        </p:spPr>
        <p:txBody>
          <a:bodyPr>
            <a:noAutofit/>
          </a:bodyPr>
          <a:lstStyle>
            <a:lvl1pPr algn="l">
              <a:buNone/>
              <a:defRPr sz="1595" b="1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8764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6.xml"/><Relationship Id="rId13" Type="http://schemas.openxmlformats.org/officeDocument/2006/relationships/tags" Target="../tags/tag11.xml"/><Relationship Id="rId18" Type="http://schemas.openxmlformats.org/officeDocument/2006/relationships/tags" Target="../tags/tag16.xml"/><Relationship Id="rId3" Type="http://schemas.openxmlformats.org/officeDocument/2006/relationships/tags" Target="../tags/tag1.xml"/><Relationship Id="rId21" Type="http://schemas.openxmlformats.org/officeDocument/2006/relationships/image" Target="../media/image5.emf"/><Relationship Id="rId7" Type="http://schemas.openxmlformats.org/officeDocument/2006/relationships/tags" Target="../tags/tag5.xml"/><Relationship Id="rId12" Type="http://schemas.openxmlformats.org/officeDocument/2006/relationships/tags" Target="../tags/tag10.xml"/><Relationship Id="rId17" Type="http://schemas.openxmlformats.org/officeDocument/2006/relationships/tags" Target="../tags/tag15.xml"/><Relationship Id="rId2" Type="http://schemas.openxmlformats.org/officeDocument/2006/relationships/theme" Target="../theme/theme2.xml"/><Relationship Id="rId16" Type="http://schemas.openxmlformats.org/officeDocument/2006/relationships/tags" Target="../tags/tag14.xml"/><Relationship Id="rId20" Type="http://schemas.openxmlformats.org/officeDocument/2006/relationships/oleObject" Target="../embeddings/oleObject1.bin"/><Relationship Id="rId1" Type="http://schemas.openxmlformats.org/officeDocument/2006/relationships/slideLayout" Target="../slideLayouts/slideLayout22.xml"/><Relationship Id="rId6" Type="http://schemas.openxmlformats.org/officeDocument/2006/relationships/tags" Target="../tags/tag4.xml"/><Relationship Id="rId11" Type="http://schemas.openxmlformats.org/officeDocument/2006/relationships/tags" Target="../tags/tag9.xml"/><Relationship Id="rId5" Type="http://schemas.openxmlformats.org/officeDocument/2006/relationships/tags" Target="../tags/tag3.xml"/><Relationship Id="rId15" Type="http://schemas.openxmlformats.org/officeDocument/2006/relationships/tags" Target="../tags/tag13.xml"/><Relationship Id="rId10" Type="http://schemas.openxmlformats.org/officeDocument/2006/relationships/tags" Target="../tags/tag8.xml"/><Relationship Id="rId19" Type="http://schemas.openxmlformats.org/officeDocument/2006/relationships/tags" Target="../tags/tag17.xml"/><Relationship Id="rId4" Type="http://schemas.openxmlformats.org/officeDocument/2006/relationships/tags" Target="../tags/tag2.xml"/><Relationship Id="rId9" Type="http://schemas.openxmlformats.org/officeDocument/2006/relationships/tags" Target="../tags/tag7.xml"/><Relationship Id="rId14" Type="http://schemas.openxmlformats.org/officeDocument/2006/relationships/tags" Target="../tags/tag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11481" y="533400"/>
            <a:ext cx="6858000" cy="1066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90118" y="2240280"/>
            <a:ext cx="6522720" cy="63367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5242560" y="8898893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A3D4F-4B37-4EA2-8B27-983307ABE0E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3F94A12-E255-491E-A760-DA1574956698}"/>
              </a:ext>
            </a:extLst>
          </p:cNvPr>
          <p:cNvSpPr/>
          <p:nvPr userDrawn="1"/>
        </p:nvSpPr>
        <p:spPr>
          <a:xfrm>
            <a:off x="-10450" y="1616026"/>
            <a:ext cx="7333155" cy="302436"/>
          </a:xfrm>
          <a:prstGeom prst="rect">
            <a:avLst/>
          </a:prstGeom>
          <a:solidFill>
            <a:srgbClr val="00A16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798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2" r:id="rId2"/>
    <p:sldLayoutId id="2147483668" r:id="rId3"/>
    <p:sldLayoutId id="2147483669" r:id="rId4"/>
    <p:sldLayoutId id="2147483694" r:id="rId5"/>
    <p:sldLayoutId id="2147483715" r:id="rId6"/>
    <p:sldLayoutId id="2147483670" r:id="rId7"/>
    <p:sldLayoutId id="2147483671" r:id="rId8"/>
    <p:sldLayoutId id="2147483687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716" r:id="rId15"/>
    <p:sldLayoutId id="2147483679" r:id="rId16"/>
    <p:sldLayoutId id="2147483680" r:id="rId17"/>
    <p:sldLayoutId id="2147483683" r:id="rId18"/>
    <p:sldLayoutId id="2147483691" r:id="rId19"/>
    <p:sldLayoutId id="2147483661" r:id="rId20"/>
    <p:sldLayoutId id="2147483697" r:id="rId2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1418" b="1" kern="1200">
          <a:solidFill>
            <a:srgbClr val="00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50487" indent="-150487" algn="l" rtl="0" eaLnBrk="1" latinLnBrk="0" hangingPunct="1">
        <a:spcBef>
          <a:spcPts val="310"/>
        </a:spcBef>
        <a:buClr>
          <a:schemeClr val="accent2"/>
        </a:buClr>
        <a:buSzPct val="125000"/>
        <a:buFont typeface="Arial" panose="020B0604020202020204" pitchFamily="34" charset="0"/>
        <a:buChar char="•"/>
        <a:defRPr kumimoji="0" sz="1063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04492" indent="-142752" algn="l" rtl="0" eaLnBrk="1" latinLnBrk="0" hangingPunct="1">
        <a:spcBef>
          <a:spcPts val="243"/>
        </a:spcBef>
        <a:buClr>
          <a:schemeClr val="accent1"/>
        </a:buClr>
        <a:buSzPct val="125000"/>
        <a:buFont typeface="Arial" panose="020B0604020202020204" pitchFamily="34" charset="0"/>
        <a:buChar char="•"/>
        <a:defRPr kumimoji="0" sz="886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454979" indent="-151191" algn="l" rtl="0" eaLnBrk="1" latinLnBrk="0" hangingPunct="1">
        <a:spcBef>
          <a:spcPts val="221"/>
        </a:spcBef>
        <a:buClr>
          <a:schemeClr val="accent2"/>
        </a:buClr>
        <a:buSzPct val="125000"/>
        <a:buFont typeface="Arial" panose="020B0604020202020204" pitchFamily="34" charset="0"/>
        <a:buChar char="•"/>
        <a:defRPr kumimoji="0" sz="798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632892" indent="-150487" algn="l" rtl="0" eaLnBrk="1" latinLnBrk="0" hangingPunct="1">
        <a:spcBef>
          <a:spcPts val="177"/>
        </a:spcBef>
        <a:buClr>
          <a:schemeClr val="accent3"/>
        </a:buClr>
        <a:buSzPct val="125000"/>
        <a:buFont typeface="Arial" panose="020B0604020202020204" pitchFamily="34" charset="0"/>
        <a:buChar char="•"/>
        <a:defRPr kumimoji="0" sz="709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60733" indent="-151894" algn="l" rtl="0" eaLnBrk="1" latinLnBrk="0" hangingPunct="1">
        <a:spcBef>
          <a:spcPts val="177"/>
        </a:spcBef>
        <a:buClr>
          <a:schemeClr val="accent4"/>
        </a:buClr>
        <a:buSzPct val="125000"/>
        <a:buFont typeface="Arial" panose="020B0604020202020204" pitchFamily="34" charset="0"/>
        <a:buChar char="•"/>
        <a:defRPr kumimoji="0" sz="709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931616" indent="-101263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798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053132" indent="-101263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798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174647" indent="-101263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798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296162" indent="-101263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798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025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050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6075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8101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0126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21515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4176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62020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43735210"/>
              </p:ext>
            </p:extLst>
          </p:nvPr>
        </p:nvGraphicFramePr>
        <p:xfrm>
          <a:off x="0" y="0"/>
          <a:ext cx="129587" cy="226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0" imgW="270" imgH="270" progId="TCLayout.ActiveDocument.1">
                  <p:embed/>
                </p:oleObj>
              </mc:Choice>
              <mc:Fallback>
                <p:oleObj name="think-cell Slide" r:id="rId20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29587" cy="2267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4"/>
            </p:custDataLst>
          </p:nvPr>
        </p:nvSpPr>
        <p:spPr bwMode="auto">
          <a:xfrm>
            <a:off x="0" y="0"/>
            <a:ext cx="129587" cy="226764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904" b="0" i="0" baseline="0">
              <a:solidFill>
                <a:srgbClr val="000000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034" name="Working Draft"/>
          <p:cNvSpPr txBox="1">
            <a:spLocks noChangeArrowheads="1"/>
          </p:cNvSpPr>
          <p:nvPr/>
        </p:nvSpPr>
        <p:spPr bwMode="gray">
          <a:xfrm rot="5400000">
            <a:off x="6815754" y="2817118"/>
            <a:ext cx="884858" cy="41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x-none"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x-none"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x-none"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x-none"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 lang="x-none"/>
            </a:pPr>
            <a:r>
              <a:rPr lang="en-US" sz="271" baseline="0">
                <a:solidFill>
                  <a:srgbClr val="808080"/>
                </a:solidFill>
                <a:latin typeface="+mn-lt"/>
                <a:ea typeface="+mn-ea"/>
              </a:rPr>
              <a:t>Last Modified 10/19/2017 9:23 PM Central Standard Time</a:t>
            </a:r>
            <a:endParaRPr lang="x-none" sz="723" baseline="0">
              <a:solidFill>
                <a:srgbClr val="808080"/>
              </a:solidFill>
              <a:latin typeface="+mn-lt"/>
              <a:ea typeface="+mn-ea"/>
            </a:endParaRPr>
          </a:p>
        </p:txBody>
      </p:sp>
      <p:sp>
        <p:nvSpPr>
          <p:cNvPr id="1035" name="Printed"/>
          <p:cNvSpPr txBox="1">
            <a:spLocks noChangeArrowheads="1"/>
          </p:cNvSpPr>
          <p:nvPr/>
        </p:nvSpPr>
        <p:spPr bwMode="gray">
          <a:xfrm rot="5400000">
            <a:off x="6874263" y="5922291"/>
            <a:ext cx="767839" cy="41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x-none"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x-none"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x-none"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x-none"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 lang="x-none"/>
            </a:pPr>
            <a:r>
              <a:rPr lang="en-US" sz="271" baseline="0">
                <a:solidFill>
                  <a:srgbClr val="808080"/>
                </a:solidFill>
                <a:latin typeface="+mn-lt"/>
                <a:ea typeface="+mn-ea"/>
              </a:rPr>
              <a:t>Printed 12/2/2016 8:13 AM Central Standard Time</a:t>
            </a:r>
            <a:endParaRPr lang="x-none" sz="723" baseline="0">
              <a:solidFill>
                <a:srgbClr val="808080"/>
              </a:solidFill>
              <a:latin typeface="+mn-lt"/>
              <a:ea typeface="+mn-ea"/>
            </a:endParaRP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gray">
          <a:xfrm>
            <a:off x="97193" y="328811"/>
            <a:ext cx="7035291" cy="13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latinLnBrk="0"/>
            <a:r>
              <a:rPr lang="en-US"/>
              <a:t>Click to edit Master title style</a:t>
            </a:r>
            <a:endParaRPr lang="x-none" noProof="0"/>
          </a:p>
        </p:txBody>
      </p:sp>
      <p:sp>
        <p:nvSpPr>
          <p:cNvPr id="10" name="1. On-page tracker" hidden="1"/>
          <p:cNvSpPr>
            <a:spLocks noChangeArrowheads="1"/>
          </p:cNvSpPr>
          <p:nvPr/>
        </p:nvSpPr>
        <p:spPr bwMode="gray">
          <a:xfrm>
            <a:off x="97191" y="108225"/>
            <a:ext cx="221214" cy="55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x-none" sz="361" cap="all" baseline="0">
                <a:solidFill>
                  <a:schemeClr val="accent6"/>
                </a:solidFill>
                <a:latin typeface="+mn-lt"/>
                <a:ea typeface="+mn-ea"/>
              </a:rPr>
              <a:t>TRACKER</a:t>
            </a:r>
          </a:p>
        </p:txBody>
      </p:sp>
      <p:sp>
        <p:nvSpPr>
          <p:cNvPr id="11" name="3. Unit of measure" hidden="1"/>
          <p:cNvSpPr txBox="1">
            <a:spLocks noChangeArrowheads="1"/>
          </p:cNvSpPr>
          <p:nvPr/>
        </p:nvSpPr>
        <p:spPr bwMode="gray">
          <a:xfrm>
            <a:off x="97193" y="792592"/>
            <a:ext cx="7035291" cy="111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lang="x-none"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lang="x-none"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lang="x-none"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lang="x-none"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lang="x-none"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lang="x-none"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lang="x-none"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lang="x-none"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lang="x-none"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 lang="x-none"/>
            </a:pPr>
            <a:r>
              <a:rPr lang="x-none" sz="723" baseline="0">
                <a:solidFill>
                  <a:schemeClr val="accent6"/>
                </a:solidFill>
                <a:latin typeface="+mn-lt"/>
                <a:ea typeface="+mn-ea"/>
              </a:rPr>
              <a:t>Unit of measure</a:t>
            </a:r>
          </a:p>
        </p:txBody>
      </p:sp>
      <p:grpSp>
        <p:nvGrpSpPr>
          <p:cNvPr id="4" name="Slide Elements" hidden="1"/>
          <p:cNvGrpSpPr/>
          <p:nvPr userDrawn="1"/>
        </p:nvGrpSpPr>
        <p:grpSpPr bwMode="gray">
          <a:xfrm>
            <a:off x="97193" y="9129021"/>
            <a:ext cx="7035291" cy="343520"/>
            <a:chOff x="119063" y="6390897"/>
            <a:chExt cx="8618537" cy="240486"/>
          </a:xfrm>
        </p:grpSpPr>
        <p:sp>
          <p:nvSpPr>
            <p:cNvPr id="13" name="4. Footnote"/>
            <p:cNvSpPr txBox="1">
              <a:spLocks noChangeArrowheads="1"/>
            </p:cNvSpPr>
            <p:nvPr/>
          </p:nvSpPr>
          <p:spPr bwMode="gray">
            <a:xfrm>
              <a:off x="119063" y="6390897"/>
              <a:ext cx="8618537" cy="388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lang="x-none"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lang="x-none"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lang="x-none"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lang="x-none"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lang="x-none"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lang="x-none"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lang="x-none"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lang="x-none"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lang="x-none"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 lang="x-none"/>
              </a:pPr>
              <a:r>
                <a:rPr lang="x-none" sz="361" baseline="0">
                  <a:solidFill>
                    <a:srgbClr val="808080"/>
                  </a:solidFill>
                  <a:latin typeface="+mn-lt"/>
                  <a:ea typeface="+mn-ea"/>
                </a:rPr>
                <a:t>1 Footnote</a:t>
              </a:r>
            </a:p>
          </p:txBody>
        </p:sp>
        <p:sp>
          <p:nvSpPr>
            <p:cNvPr id="14" name="5. Source"/>
            <p:cNvSpPr>
              <a:spLocks noChangeArrowheads="1"/>
            </p:cNvSpPr>
            <p:nvPr/>
          </p:nvSpPr>
          <p:spPr bwMode="gray">
            <a:xfrm>
              <a:off x="119063" y="6592510"/>
              <a:ext cx="7199999" cy="388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marL="275516" indent="-275516" defTabSz="404663">
                <a:tabLst>
                  <a:tab pos="276950" algn="l"/>
                </a:tabLst>
              </a:pPr>
              <a:r>
                <a:rPr lang="x-none" sz="361" baseline="0">
                  <a:solidFill>
                    <a:srgbClr val="808080"/>
                  </a:solidFill>
                  <a:latin typeface="+mn-lt"/>
                  <a:ea typeface="+mn-ea"/>
                </a:rPr>
                <a:t>SOURCE 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gray">
          <a:xfrm>
            <a:off x="1185725" y="2281897"/>
            <a:ext cx="3480713" cy="240370"/>
            <a:chOff x="915" y="924"/>
            <a:chExt cx="2686" cy="106"/>
          </a:xfrm>
        </p:grpSpPr>
        <p:cxnSp>
          <p:nvCxnSpPr>
            <p:cNvPr id="16" name="AutoShape 249"/>
            <p:cNvCxnSpPr>
              <a:cxnSpLocks noChangeShapeType="1"/>
              <a:stCxn id="18" idx="4"/>
              <a:endCxn id="18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AutoShape 250"/>
            <p:cNvSpPr>
              <a:spLocks noChangeArrowheads="1"/>
            </p:cNvSpPr>
            <p:nvPr/>
          </p:nvSpPr>
          <p:spPr bwMode="gray">
            <a:xfrm>
              <a:off x="915" y="924"/>
              <a:ext cx="2686" cy="10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x-none" sz="723" b="1" baseline="0">
                  <a:solidFill>
                    <a:srgbClr val="000000"/>
                  </a:solidFill>
                  <a:latin typeface="+mn-lt"/>
                  <a:ea typeface="+mn-ea"/>
                </a:rPr>
                <a:t>Title</a:t>
              </a:r>
            </a:p>
            <a:p>
              <a:r>
                <a:rPr lang="x-none" sz="723" baseline="0">
                  <a:solidFill>
                    <a:srgbClr val="808080"/>
                  </a:solidFill>
                  <a:latin typeface="+mn-lt"/>
                  <a:ea typeface="+mn-ea"/>
                </a:rPr>
                <a:t>Unit of measure</a:t>
              </a:r>
            </a:p>
          </p:txBody>
        </p:sp>
      </p:grpSp>
      <p:grpSp>
        <p:nvGrpSpPr>
          <p:cNvPr id="17" name="McKSticker" hidden="1"/>
          <p:cNvGrpSpPr/>
          <p:nvPr/>
        </p:nvGrpSpPr>
        <p:grpSpPr bwMode="gray">
          <a:xfrm>
            <a:off x="6904405" y="408182"/>
            <a:ext cx="228076" cy="83229"/>
            <a:chOff x="8461372" y="285750"/>
            <a:chExt cx="279403" cy="58265"/>
          </a:xfrm>
        </p:grpSpPr>
        <p:sp>
          <p:nvSpPr>
            <p:cNvPr id="20" name="StickerRectangle"/>
            <p:cNvSpPr>
              <a:spLocks noChangeArrowheads="1"/>
            </p:cNvSpPr>
            <p:nvPr/>
          </p:nvSpPr>
          <p:spPr bwMode="gray">
            <a:xfrm>
              <a:off x="8461372" y="285750"/>
              <a:ext cx="279403" cy="5826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404663">
                <a:buClr>
                  <a:srgbClr val="002960"/>
                </a:buClr>
              </a:pPr>
              <a:r>
                <a:rPr lang="x-none" sz="361" baseline="0">
                  <a:solidFill>
                    <a:schemeClr val="accent6"/>
                  </a:solidFill>
                  <a:latin typeface="+mn-lt"/>
                  <a:ea typeface="+mn-ea"/>
                </a:rPr>
                <a:t>STICKER</a:t>
              </a:r>
            </a:p>
          </p:txBody>
        </p:sp>
        <p:cxnSp>
          <p:nvCxnSpPr>
            <p:cNvPr id="21" name="AutoShape 31"/>
            <p:cNvCxnSpPr>
              <a:cxnSpLocks noChangeShapeType="1"/>
              <a:stCxn id="20" idx="2"/>
              <a:endCxn id="20" idx="4"/>
            </p:cNvCxnSpPr>
            <p:nvPr/>
          </p:nvCxnSpPr>
          <p:spPr bwMode="gray">
            <a:xfrm>
              <a:off x="8461372" y="285750"/>
              <a:ext cx="0" cy="58265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32"/>
            <p:cNvCxnSpPr>
              <a:cxnSpLocks noChangeShapeType="1"/>
              <a:stCxn id="20" idx="4"/>
              <a:endCxn id="20" idx="6"/>
            </p:cNvCxnSpPr>
            <p:nvPr/>
          </p:nvCxnSpPr>
          <p:spPr bwMode="gray">
            <a:xfrm>
              <a:off x="8461372" y="344015"/>
              <a:ext cx="279403" cy="0"/>
            </a:xfrm>
            <a:prstGeom prst="straightConnector1">
              <a:avLst/>
            </a:prstGeom>
            <a:noFill/>
            <a:ln w="2540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4" name="SlideBottomBar" hidden="1"/>
          <p:cNvSpPr/>
          <p:nvPr userDrawn="1"/>
        </p:nvSpPr>
        <p:spPr>
          <a:xfrm>
            <a:off x="6945876" y="9038204"/>
            <a:ext cx="37321" cy="17687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723" baseline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3" name="doc id" hidden="1"/>
          <p:cNvSpPr>
            <a:spLocks noChangeArrowheads="1"/>
          </p:cNvSpPr>
          <p:nvPr userDrawn="1"/>
        </p:nvSpPr>
        <p:spPr bwMode="auto">
          <a:xfrm>
            <a:off x="6597288" y="72568"/>
            <a:ext cx="536492" cy="174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404663"/>
            <a:endParaRPr lang="x-none" sz="361" baseline="0">
              <a:solidFill>
                <a:srgbClr val="808080"/>
              </a:solidFill>
              <a:latin typeface="+mn-lt"/>
              <a:ea typeface="+mn-ea"/>
            </a:endParaRPr>
          </a:p>
        </p:txBody>
      </p:sp>
      <p:grpSp>
        <p:nvGrpSpPr>
          <p:cNvPr id="26" name="LegendBoxes" hidden="1"/>
          <p:cNvGrpSpPr/>
          <p:nvPr userDrawn="1"/>
        </p:nvGrpSpPr>
        <p:grpSpPr bwMode="gray">
          <a:xfrm>
            <a:off x="6461075" y="399108"/>
            <a:ext cx="438173" cy="1405940"/>
            <a:chOff x="7835905" y="279400"/>
            <a:chExt cx="536781" cy="984251"/>
          </a:xfrm>
        </p:grpSpPr>
        <p:sp>
          <p:nvSpPr>
            <p:cNvPr id="27" name="RectangleLegend1"/>
            <p:cNvSpPr>
              <a:spLocks noChangeArrowheads="1"/>
            </p:cNvSpPr>
            <p:nvPr/>
          </p:nvSpPr>
          <p:spPr bwMode="gray">
            <a:xfrm>
              <a:off x="7835905" y="290513"/>
              <a:ext cx="165100" cy="1603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x-none" sz="723" baseline="0">
                <a:latin typeface="+mn-lt"/>
                <a:ea typeface="+mn-ea"/>
              </a:endParaRPr>
            </a:p>
          </p:txBody>
        </p:sp>
        <p:sp>
          <p:nvSpPr>
            <p:cNvPr id="28" name="RectangleLegend2"/>
            <p:cNvSpPr>
              <a:spLocks noChangeArrowheads="1"/>
            </p:cNvSpPr>
            <p:nvPr/>
          </p:nvSpPr>
          <p:spPr bwMode="gray">
            <a:xfrm>
              <a:off x="7835905" y="560388"/>
              <a:ext cx="165100" cy="16033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x-none" sz="723" baseline="0">
                <a:latin typeface="+mn-lt"/>
                <a:ea typeface="+mn-ea"/>
              </a:endParaRPr>
            </a:p>
          </p:txBody>
        </p:sp>
        <p:sp>
          <p:nvSpPr>
            <p:cNvPr id="29" name="RectangleLegend3"/>
            <p:cNvSpPr>
              <a:spLocks noChangeArrowheads="1"/>
            </p:cNvSpPr>
            <p:nvPr/>
          </p:nvSpPr>
          <p:spPr bwMode="gray">
            <a:xfrm>
              <a:off x="7835905" y="831851"/>
              <a:ext cx="165100" cy="16033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x-none" sz="723" baseline="0">
                <a:latin typeface="+mn-lt"/>
                <a:ea typeface="+mn-ea"/>
              </a:endParaRPr>
            </a:p>
          </p:txBody>
        </p:sp>
        <p:sp>
          <p:nvSpPr>
            <p:cNvPr id="30" name="RectangleLegend4"/>
            <p:cNvSpPr>
              <a:spLocks noChangeArrowheads="1"/>
            </p:cNvSpPr>
            <p:nvPr/>
          </p:nvSpPr>
          <p:spPr bwMode="gray">
            <a:xfrm>
              <a:off x="7835905" y="1103313"/>
              <a:ext cx="165100" cy="160338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x-none" sz="723" baseline="0">
                <a:latin typeface="+mn-lt"/>
                <a:ea typeface="+mn-ea"/>
              </a:endParaRPr>
            </a:p>
          </p:txBody>
        </p:sp>
        <p:sp>
          <p:nvSpPr>
            <p:cNvPr id="31" name="Legend1"/>
            <p:cNvSpPr>
              <a:spLocks noChangeArrowheads="1"/>
            </p:cNvSpPr>
            <p:nvPr/>
          </p:nvSpPr>
          <p:spPr bwMode="gray">
            <a:xfrm>
              <a:off x="8089906" y="279400"/>
              <a:ext cx="282780" cy="58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04663">
                <a:buClr>
                  <a:schemeClr val="tx2"/>
                </a:buClr>
              </a:pPr>
              <a:r>
                <a:rPr lang="x-none" sz="543" baseline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32" name="Legend2"/>
            <p:cNvSpPr>
              <a:spLocks noChangeArrowheads="1"/>
            </p:cNvSpPr>
            <p:nvPr/>
          </p:nvSpPr>
          <p:spPr bwMode="gray">
            <a:xfrm>
              <a:off x="8089903" y="549275"/>
              <a:ext cx="282779" cy="58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04663">
                <a:buClr>
                  <a:schemeClr val="tx2"/>
                </a:buClr>
              </a:pPr>
              <a:r>
                <a:rPr lang="x-none" sz="543" baseline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33" name="Legend3"/>
            <p:cNvSpPr>
              <a:spLocks noChangeArrowheads="1"/>
            </p:cNvSpPr>
            <p:nvPr/>
          </p:nvSpPr>
          <p:spPr bwMode="gray">
            <a:xfrm>
              <a:off x="8089903" y="820738"/>
              <a:ext cx="282779" cy="58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04663">
                <a:buClr>
                  <a:schemeClr val="tx2"/>
                </a:buClr>
              </a:pPr>
              <a:r>
                <a:rPr lang="x-none" sz="543" baseline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34" name="Legend4"/>
            <p:cNvSpPr>
              <a:spLocks noChangeArrowheads="1"/>
            </p:cNvSpPr>
            <p:nvPr/>
          </p:nvSpPr>
          <p:spPr bwMode="gray">
            <a:xfrm>
              <a:off x="8089903" y="1092201"/>
              <a:ext cx="282779" cy="58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04663">
                <a:buClr>
                  <a:schemeClr val="tx2"/>
                </a:buClr>
              </a:pPr>
              <a:r>
                <a:rPr lang="x-none" sz="543" baseline="0">
                  <a:latin typeface="+mn-lt"/>
                  <a:ea typeface="+mn-ea"/>
                </a:rPr>
                <a:t>Legend</a:t>
              </a:r>
            </a:p>
          </p:txBody>
        </p:sp>
      </p:grpSp>
      <p:grpSp>
        <p:nvGrpSpPr>
          <p:cNvPr id="35" name="LegendLines" hidden="1"/>
          <p:cNvGrpSpPr/>
          <p:nvPr userDrawn="1"/>
        </p:nvGrpSpPr>
        <p:grpSpPr bwMode="gray">
          <a:xfrm>
            <a:off x="6209808" y="399107"/>
            <a:ext cx="689571" cy="909326"/>
            <a:chOff x="7540629" y="279400"/>
            <a:chExt cx="844754" cy="636588"/>
          </a:xfrm>
        </p:grpSpPr>
        <p:sp>
          <p:nvSpPr>
            <p:cNvPr id="36" name="LineLegend1"/>
            <p:cNvSpPr>
              <a:spLocks noChangeShapeType="1"/>
            </p:cNvSpPr>
            <p:nvPr/>
          </p:nvSpPr>
          <p:spPr bwMode="gray">
            <a:xfrm>
              <a:off x="7540629" y="3698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x-none" sz="723" baseline="0">
                <a:latin typeface="+mn-lt"/>
                <a:ea typeface="+mn-ea"/>
              </a:endParaRPr>
            </a:p>
          </p:txBody>
        </p:sp>
        <p:sp>
          <p:nvSpPr>
            <p:cNvPr id="37" name="LineLegend2"/>
            <p:cNvSpPr>
              <a:spLocks noChangeShapeType="1"/>
            </p:cNvSpPr>
            <p:nvPr/>
          </p:nvSpPr>
          <p:spPr bwMode="gray">
            <a:xfrm>
              <a:off x="7540629" y="638175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x-none" sz="723" baseline="0">
                <a:latin typeface="+mn-lt"/>
                <a:ea typeface="+mn-ea"/>
              </a:endParaRPr>
            </a:p>
          </p:txBody>
        </p:sp>
        <p:sp>
          <p:nvSpPr>
            <p:cNvPr id="38" name="LineLegend3"/>
            <p:cNvSpPr>
              <a:spLocks noChangeShapeType="1"/>
            </p:cNvSpPr>
            <p:nvPr/>
          </p:nvSpPr>
          <p:spPr bwMode="gray">
            <a:xfrm>
              <a:off x="7540629" y="9159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x-none" sz="723" baseline="0">
                <a:latin typeface="+mn-lt"/>
                <a:ea typeface="+mn-ea"/>
              </a:endParaRPr>
            </a:p>
          </p:txBody>
        </p:sp>
        <p:sp>
          <p:nvSpPr>
            <p:cNvPr id="39" name="Legend1"/>
            <p:cNvSpPr>
              <a:spLocks noChangeArrowheads="1"/>
            </p:cNvSpPr>
            <p:nvPr/>
          </p:nvSpPr>
          <p:spPr bwMode="gray">
            <a:xfrm>
              <a:off x="8102604" y="279400"/>
              <a:ext cx="282779" cy="58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04663">
                <a:buClr>
                  <a:schemeClr val="tx2"/>
                </a:buClr>
              </a:pPr>
              <a:r>
                <a:rPr lang="x-none" sz="543" baseline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0" name="Legend2"/>
            <p:cNvSpPr>
              <a:spLocks noChangeArrowheads="1"/>
            </p:cNvSpPr>
            <p:nvPr/>
          </p:nvSpPr>
          <p:spPr bwMode="gray">
            <a:xfrm>
              <a:off x="8102604" y="546100"/>
              <a:ext cx="282779" cy="58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04663">
                <a:buClr>
                  <a:schemeClr val="tx2"/>
                </a:buClr>
              </a:pPr>
              <a:r>
                <a:rPr lang="x-none" sz="543" baseline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1" name="Legend3"/>
            <p:cNvSpPr>
              <a:spLocks noChangeArrowheads="1"/>
            </p:cNvSpPr>
            <p:nvPr/>
          </p:nvSpPr>
          <p:spPr bwMode="gray">
            <a:xfrm>
              <a:off x="8102604" y="825501"/>
              <a:ext cx="282779" cy="58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04663">
                <a:buClr>
                  <a:schemeClr val="tx2"/>
                </a:buClr>
              </a:pPr>
              <a:r>
                <a:rPr lang="x-none" sz="543" baseline="0">
                  <a:latin typeface="+mn-lt"/>
                  <a:ea typeface="+mn-ea"/>
                </a:rPr>
                <a:t>Legend</a:t>
              </a:r>
            </a:p>
          </p:txBody>
        </p:sp>
      </p:grpSp>
      <p:grpSp>
        <p:nvGrpSpPr>
          <p:cNvPr id="42" name="LegendMoons" hidden="1"/>
          <p:cNvGrpSpPr/>
          <p:nvPr userDrawn="1"/>
        </p:nvGrpSpPr>
        <p:grpSpPr bwMode="gray">
          <a:xfrm>
            <a:off x="6406640" y="358288"/>
            <a:ext cx="492598" cy="1866276"/>
            <a:chOff x="7769225" y="250825"/>
            <a:chExt cx="603454" cy="1306516"/>
          </a:xfrm>
        </p:grpSpPr>
        <p:grpSp>
          <p:nvGrpSpPr>
            <p:cNvPr id="43" name="MoonLegend1"/>
            <p:cNvGrpSpPr>
              <a:grpSpLocks noChangeAspect="1"/>
            </p:cNvGrpSpPr>
            <p:nvPr>
              <p:custDataLst>
                <p:tags r:id="rId5"/>
              </p:custDataLst>
            </p:nvPr>
          </p:nvGrpSpPr>
          <p:grpSpPr bwMode="gray">
            <a:xfrm>
              <a:off x="7769225" y="250825"/>
              <a:ext cx="209550" cy="209551"/>
              <a:chOff x="4533" y="183"/>
              <a:chExt cx="144" cy="144"/>
            </a:xfrm>
          </p:grpSpPr>
          <p:sp>
            <p:nvSpPr>
              <p:cNvPr id="61" name="Oval 38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x-none" sz="723" baseline="0">
                  <a:latin typeface="+mn-lt"/>
                  <a:ea typeface="+mn-ea"/>
                </a:endParaRPr>
              </a:p>
            </p:txBody>
          </p:sp>
          <p:sp>
            <p:nvSpPr>
              <p:cNvPr id="62" name="Arc 39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x-none" sz="723" baseline="0">
                  <a:latin typeface="+mn-lt"/>
                  <a:ea typeface="+mn-ea"/>
                </a:endParaRPr>
              </a:p>
            </p:txBody>
          </p:sp>
        </p:grpSp>
        <p:grpSp>
          <p:nvGrpSpPr>
            <p:cNvPr id="44" name="MoonLegend2"/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 bwMode="gray">
            <a:xfrm>
              <a:off x="7769225" y="525066"/>
              <a:ext cx="209550" cy="209551"/>
              <a:chOff x="1694" y="2044"/>
              <a:chExt cx="160" cy="160"/>
            </a:xfrm>
          </p:grpSpPr>
          <p:sp>
            <p:nvSpPr>
              <p:cNvPr id="59" name="Oval 41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x-none" sz="723" baseline="0">
                  <a:latin typeface="+mn-lt"/>
                  <a:ea typeface="+mn-ea"/>
                </a:endParaRPr>
              </a:p>
            </p:txBody>
          </p:sp>
          <p:sp>
            <p:nvSpPr>
              <p:cNvPr id="60" name="Arc 42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x-none" sz="723" baseline="0">
                  <a:latin typeface="+mn-lt"/>
                  <a:ea typeface="+mn-ea"/>
                </a:endParaRPr>
              </a:p>
            </p:txBody>
          </p:sp>
        </p:grpSp>
        <p:grpSp>
          <p:nvGrpSpPr>
            <p:cNvPr id="45" name="MoonLegend4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gray">
            <a:xfrm>
              <a:off x="7769225" y="1073548"/>
              <a:ext cx="209550" cy="209551"/>
              <a:chOff x="4495" y="1198"/>
              <a:chExt cx="160" cy="160"/>
            </a:xfrm>
          </p:grpSpPr>
          <p:sp>
            <p:nvSpPr>
              <p:cNvPr id="57" name="Oval 47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x-none" sz="723" baseline="0">
                  <a:latin typeface="+mn-lt"/>
                  <a:ea typeface="+mn-ea"/>
                </a:endParaRPr>
              </a:p>
            </p:txBody>
          </p:sp>
          <p:sp>
            <p:nvSpPr>
              <p:cNvPr id="58" name="Arc 48"/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x-none" sz="723" baseline="0">
                  <a:latin typeface="+mn-lt"/>
                  <a:ea typeface="+mn-ea"/>
                </a:endParaRPr>
              </a:p>
            </p:txBody>
          </p:sp>
        </p:grpSp>
        <p:grpSp>
          <p:nvGrpSpPr>
            <p:cNvPr id="46" name="MoonLegend5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gray">
            <a:xfrm>
              <a:off x="7769225" y="1347790"/>
              <a:ext cx="209550" cy="209551"/>
              <a:chOff x="4495" y="1440"/>
              <a:chExt cx="160" cy="160"/>
            </a:xfrm>
          </p:grpSpPr>
          <p:sp>
            <p:nvSpPr>
              <p:cNvPr id="55" name="Oval 50"/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x-none" sz="723" baseline="0">
                  <a:latin typeface="+mn-lt"/>
                  <a:ea typeface="+mn-ea"/>
                </a:endParaRPr>
              </a:p>
            </p:txBody>
          </p:sp>
          <p:sp>
            <p:nvSpPr>
              <p:cNvPr id="56" name="Oval 51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x-none" sz="723" baseline="0">
                  <a:latin typeface="+mn-lt"/>
                  <a:ea typeface="+mn-ea"/>
                </a:endParaRPr>
              </a:p>
            </p:txBody>
          </p:sp>
        </p:grpSp>
        <p:grpSp>
          <p:nvGrpSpPr>
            <p:cNvPr id="47" name="MoonLegend3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gray">
            <a:xfrm>
              <a:off x="7769225" y="799307"/>
              <a:ext cx="209550" cy="209551"/>
              <a:chOff x="4495" y="1198"/>
              <a:chExt cx="160" cy="160"/>
            </a:xfrm>
          </p:grpSpPr>
          <p:sp>
            <p:nvSpPr>
              <p:cNvPr id="53" name="Oval 47"/>
              <p:cNvSpPr>
                <a:spLocks noChangeAspect="1" noChangeArrowheads="1"/>
              </p:cNvSpPr>
              <p:nvPr>
                <p:custDataLst>
                  <p:tags r:id="rId10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x-none" sz="723" baseline="0">
                  <a:latin typeface="+mn-lt"/>
                  <a:ea typeface="+mn-ea"/>
                </a:endParaRPr>
              </a:p>
            </p:txBody>
          </p:sp>
          <p:sp>
            <p:nvSpPr>
              <p:cNvPr id="54" name="Arc 48"/>
              <p:cNvSpPr>
                <a:spLocks noChangeAspect="1"/>
              </p:cNvSpPr>
              <p:nvPr>
                <p:custDataLst>
                  <p:tags r:id="rId11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x-none" sz="723" baseline="0">
                  <a:latin typeface="+mn-lt"/>
                  <a:ea typeface="+mn-ea"/>
                </a:endParaRPr>
              </a:p>
            </p:txBody>
          </p:sp>
        </p:grpSp>
        <p:sp>
          <p:nvSpPr>
            <p:cNvPr id="48" name="Legend1"/>
            <p:cNvSpPr>
              <a:spLocks noChangeArrowheads="1"/>
            </p:cNvSpPr>
            <p:nvPr/>
          </p:nvSpPr>
          <p:spPr bwMode="gray">
            <a:xfrm>
              <a:off x="8089900" y="263525"/>
              <a:ext cx="282779" cy="58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04663">
                <a:buClr>
                  <a:schemeClr val="tx2"/>
                </a:buClr>
              </a:pPr>
              <a:r>
                <a:rPr lang="x-none" sz="543" baseline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9" name="Legend2"/>
            <p:cNvSpPr>
              <a:spLocks noChangeArrowheads="1"/>
            </p:cNvSpPr>
            <p:nvPr/>
          </p:nvSpPr>
          <p:spPr bwMode="gray">
            <a:xfrm>
              <a:off x="8089900" y="538163"/>
              <a:ext cx="282779" cy="58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04663">
                <a:buClr>
                  <a:schemeClr val="tx2"/>
                </a:buClr>
              </a:pPr>
              <a:r>
                <a:rPr lang="x-none" sz="543" baseline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50" name="Legend3"/>
            <p:cNvSpPr>
              <a:spLocks noChangeArrowheads="1"/>
            </p:cNvSpPr>
            <p:nvPr/>
          </p:nvSpPr>
          <p:spPr bwMode="gray">
            <a:xfrm>
              <a:off x="8089900" y="812802"/>
              <a:ext cx="282779" cy="58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04663">
                <a:buClr>
                  <a:schemeClr val="tx2"/>
                </a:buClr>
              </a:pPr>
              <a:r>
                <a:rPr lang="x-none" sz="543" baseline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51" name="Legend4"/>
            <p:cNvSpPr>
              <a:spLocks noChangeArrowheads="1"/>
            </p:cNvSpPr>
            <p:nvPr/>
          </p:nvSpPr>
          <p:spPr bwMode="gray">
            <a:xfrm>
              <a:off x="8089900" y="1084265"/>
              <a:ext cx="282779" cy="58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04663">
                <a:buClr>
                  <a:schemeClr val="tx2"/>
                </a:buClr>
              </a:pPr>
              <a:r>
                <a:rPr lang="x-none" sz="543" baseline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52" name="Legend5"/>
            <p:cNvSpPr>
              <a:spLocks noChangeArrowheads="1"/>
            </p:cNvSpPr>
            <p:nvPr/>
          </p:nvSpPr>
          <p:spPr bwMode="gray">
            <a:xfrm>
              <a:off x="8089900" y="1360490"/>
              <a:ext cx="282779" cy="584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404663">
                <a:buClr>
                  <a:schemeClr val="tx2"/>
                </a:buClr>
              </a:pPr>
              <a:r>
                <a:rPr lang="x-none" sz="543" baseline="0">
                  <a:latin typeface="+mn-lt"/>
                  <a:ea typeface="+mn-ea"/>
                </a:rPr>
                <a:t>Legend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4797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hdr="0" dt="0"/>
  <p:txStyles>
    <p:titleStyle>
      <a:lvl1pPr algn="l" defTabSz="404663" rtl="0" eaLnBrk="1" fontAlgn="base" hangingPunct="1">
        <a:spcBef>
          <a:spcPct val="0"/>
        </a:spcBef>
        <a:spcAft>
          <a:spcPct val="0"/>
        </a:spcAft>
        <a:tabLst>
          <a:tab pos="121973" algn="l"/>
        </a:tabLst>
        <a:defRPr lang="x-none" sz="904" b="0" baseline="0">
          <a:solidFill>
            <a:srgbClr val="28807C"/>
          </a:solidFill>
          <a:latin typeface="+mj-lt"/>
          <a:ea typeface="+mj-ea"/>
          <a:cs typeface="+mj-cs"/>
        </a:defRPr>
      </a:lvl1pPr>
      <a:lvl2pPr algn="l" defTabSz="404663" rtl="0" eaLnBrk="1" fontAlgn="base" hangingPunct="1">
        <a:spcBef>
          <a:spcPct val="0"/>
        </a:spcBef>
        <a:spcAft>
          <a:spcPct val="0"/>
        </a:spcAft>
        <a:defRPr lang="x-none" sz="859" b="1">
          <a:solidFill>
            <a:schemeClr val="tx2"/>
          </a:solidFill>
          <a:latin typeface="Arial" charset="0"/>
        </a:defRPr>
      </a:lvl2pPr>
      <a:lvl3pPr algn="l" defTabSz="404663" rtl="0" eaLnBrk="1" fontAlgn="base" hangingPunct="1">
        <a:spcBef>
          <a:spcPct val="0"/>
        </a:spcBef>
        <a:spcAft>
          <a:spcPct val="0"/>
        </a:spcAft>
        <a:defRPr lang="x-none" sz="859" b="1">
          <a:solidFill>
            <a:schemeClr val="tx2"/>
          </a:solidFill>
          <a:latin typeface="Arial" charset="0"/>
        </a:defRPr>
      </a:lvl3pPr>
      <a:lvl4pPr algn="l" defTabSz="404663" rtl="0" eaLnBrk="1" fontAlgn="base" hangingPunct="1">
        <a:spcBef>
          <a:spcPct val="0"/>
        </a:spcBef>
        <a:spcAft>
          <a:spcPct val="0"/>
        </a:spcAft>
        <a:defRPr lang="x-none" sz="859" b="1">
          <a:solidFill>
            <a:schemeClr val="tx2"/>
          </a:solidFill>
          <a:latin typeface="Arial" charset="0"/>
        </a:defRPr>
      </a:lvl4pPr>
      <a:lvl5pPr algn="l" defTabSz="404663" rtl="0" eaLnBrk="1" fontAlgn="base" hangingPunct="1">
        <a:spcBef>
          <a:spcPct val="0"/>
        </a:spcBef>
        <a:spcAft>
          <a:spcPct val="0"/>
        </a:spcAft>
        <a:defRPr lang="x-none" sz="859" b="1">
          <a:solidFill>
            <a:schemeClr val="tx2"/>
          </a:solidFill>
          <a:latin typeface="Arial" charset="0"/>
        </a:defRPr>
      </a:lvl5pPr>
      <a:lvl6pPr marL="206637" algn="l" defTabSz="404663" rtl="0" eaLnBrk="1" fontAlgn="base" hangingPunct="1">
        <a:spcBef>
          <a:spcPct val="0"/>
        </a:spcBef>
        <a:spcAft>
          <a:spcPct val="0"/>
        </a:spcAft>
        <a:defRPr lang="x-none" sz="859" b="1">
          <a:solidFill>
            <a:schemeClr val="tx2"/>
          </a:solidFill>
          <a:latin typeface="Arial" charset="0"/>
        </a:defRPr>
      </a:lvl6pPr>
      <a:lvl7pPr marL="413273" algn="l" defTabSz="404663" rtl="0" eaLnBrk="1" fontAlgn="base" hangingPunct="1">
        <a:spcBef>
          <a:spcPct val="0"/>
        </a:spcBef>
        <a:spcAft>
          <a:spcPct val="0"/>
        </a:spcAft>
        <a:defRPr lang="x-none" sz="859" b="1">
          <a:solidFill>
            <a:schemeClr val="tx2"/>
          </a:solidFill>
          <a:latin typeface="Arial" charset="0"/>
        </a:defRPr>
      </a:lvl7pPr>
      <a:lvl8pPr marL="619910" algn="l" defTabSz="404663" rtl="0" eaLnBrk="1" fontAlgn="base" hangingPunct="1">
        <a:spcBef>
          <a:spcPct val="0"/>
        </a:spcBef>
        <a:spcAft>
          <a:spcPct val="0"/>
        </a:spcAft>
        <a:defRPr lang="x-none" sz="859" b="1">
          <a:solidFill>
            <a:schemeClr val="tx2"/>
          </a:solidFill>
          <a:latin typeface="Arial" charset="0"/>
        </a:defRPr>
      </a:lvl8pPr>
      <a:lvl9pPr marL="826547" algn="l" defTabSz="404663" rtl="0" eaLnBrk="1" fontAlgn="base" hangingPunct="1">
        <a:spcBef>
          <a:spcPct val="0"/>
        </a:spcBef>
        <a:spcAft>
          <a:spcPct val="0"/>
        </a:spcAft>
        <a:defRPr lang="x-none" sz="859" b="1">
          <a:solidFill>
            <a:schemeClr val="tx2"/>
          </a:solidFill>
          <a:latin typeface="Arial" charset="0"/>
        </a:defRPr>
      </a:lvl9pPr>
    </p:titleStyle>
    <p:bodyStyle>
      <a:lvl1pPr marL="0" indent="0" algn="l" defTabSz="40466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defRPr lang="x-none" sz="632" baseline="0">
          <a:solidFill>
            <a:schemeClr val="tx1"/>
          </a:solidFill>
          <a:latin typeface="+mn-lt"/>
          <a:ea typeface="+mn-ea"/>
          <a:cs typeface="+mn-cs"/>
        </a:defRPr>
      </a:lvl1pPr>
      <a:lvl2pPr marL="87534" indent="-86816" algn="l" defTabSz="40466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lang="x-none" sz="632" baseline="0">
          <a:solidFill>
            <a:schemeClr val="tx1"/>
          </a:solidFill>
          <a:latin typeface="+mn-lt"/>
        </a:defRPr>
      </a:lvl2pPr>
      <a:lvl3pPr marL="206637" indent="-118386" algn="l" defTabSz="40466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lang="x-none" sz="632" baseline="0">
          <a:solidFill>
            <a:schemeClr val="tx1"/>
          </a:solidFill>
          <a:latin typeface="+mn-lt"/>
        </a:defRPr>
      </a:lvl3pPr>
      <a:lvl4pPr marL="277669" indent="-70314" algn="l" defTabSz="40466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lang="x-none" sz="632" baseline="0">
          <a:solidFill>
            <a:schemeClr val="tx1"/>
          </a:solidFill>
          <a:latin typeface="+mn-lt"/>
        </a:defRPr>
      </a:lvl4pPr>
      <a:lvl5pPr marL="338884" indent="-58834" algn="l" defTabSz="40466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lang="x-none" sz="632" baseline="0">
          <a:solidFill>
            <a:schemeClr val="tx1"/>
          </a:solidFill>
          <a:latin typeface="+mn-lt"/>
        </a:defRPr>
      </a:lvl5pPr>
      <a:lvl6pPr marL="338884" indent="-58834" algn="l" defTabSz="40466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lang="x-none" sz="723" baseline="0">
          <a:solidFill>
            <a:schemeClr val="tx1"/>
          </a:solidFill>
          <a:latin typeface="+mn-lt"/>
        </a:defRPr>
      </a:lvl6pPr>
      <a:lvl7pPr marL="338884" indent="-58834" algn="l" defTabSz="40466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lang="x-none" sz="723" baseline="0">
          <a:solidFill>
            <a:schemeClr val="tx1"/>
          </a:solidFill>
          <a:latin typeface="+mn-lt"/>
        </a:defRPr>
      </a:lvl7pPr>
      <a:lvl8pPr marL="338884" indent="-58834" algn="l" defTabSz="40466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lang="x-none" sz="723" baseline="0">
          <a:solidFill>
            <a:schemeClr val="tx1"/>
          </a:solidFill>
          <a:latin typeface="+mn-lt"/>
        </a:defRPr>
      </a:lvl8pPr>
      <a:lvl9pPr marL="338884" indent="-58834" algn="l" defTabSz="404663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lang="x-none" sz="723" baseline="0">
          <a:solidFill>
            <a:schemeClr val="tx1"/>
          </a:solidFill>
          <a:latin typeface="+mn-lt"/>
        </a:defRPr>
      </a:lvl9pPr>
    </p:bodyStyle>
    <p:otherStyle>
      <a:defPPr>
        <a:defRPr lang="x-none"/>
      </a:defPPr>
      <a:lvl1pPr marL="0" algn="l" defTabSz="413273" rtl="0" eaLnBrk="1" latinLnBrk="0" hangingPunct="1">
        <a:defRPr lang="x-none" sz="813" kern="1200">
          <a:solidFill>
            <a:schemeClr val="tx1"/>
          </a:solidFill>
          <a:latin typeface="+mn-lt"/>
          <a:ea typeface="+mn-ea"/>
          <a:cs typeface="+mn-cs"/>
        </a:defRPr>
      </a:lvl1pPr>
      <a:lvl2pPr marL="206637" algn="l" defTabSz="413273" rtl="0" eaLnBrk="1" latinLnBrk="0" hangingPunct="1">
        <a:defRPr lang="x-none" sz="813" kern="1200">
          <a:solidFill>
            <a:schemeClr val="tx1"/>
          </a:solidFill>
          <a:latin typeface="+mn-lt"/>
          <a:ea typeface="+mn-ea"/>
          <a:cs typeface="+mn-cs"/>
        </a:defRPr>
      </a:lvl2pPr>
      <a:lvl3pPr marL="413273" algn="l" defTabSz="413273" rtl="0" eaLnBrk="1" latinLnBrk="0" hangingPunct="1">
        <a:defRPr lang="x-none" sz="813" kern="1200">
          <a:solidFill>
            <a:schemeClr val="tx1"/>
          </a:solidFill>
          <a:latin typeface="+mn-lt"/>
          <a:ea typeface="+mn-ea"/>
          <a:cs typeface="+mn-cs"/>
        </a:defRPr>
      </a:lvl3pPr>
      <a:lvl4pPr marL="619910" algn="l" defTabSz="413273" rtl="0" eaLnBrk="1" latinLnBrk="0" hangingPunct="1">
        <a:defRPr lang="x-none" sz="813" kern="1200">
          <a:solidFill>
            <a:schemeClr val="tx1"/>
          </a:solidFill>
          <a:latin typeface="+mn-lt"/>
          <a:ea typeface="+mn-ea"/>
          <a:cs typeface="+mn-cs"/>
        </a:defRPr>
      </a:lvl4pPr>
      <a:lvl5pPr marL="826547" algn="l" defTabSz="413273" rtl="0" eaLnBrk="1" latinLnBrk="0" hangingPunct="1">
        <a:defRPr lang="x-none" sz="813" kern="1200">
          <a:solidFill>
            <a:schemeClr val="tx1"/>
          </a:solidFill>
          <a:latin typeface="+mn-lt"/>
          <a:ea typeface="+mn-ea"/>
          <a:cs typeface="+mn-cs"/>
        </a:defRPr>
      </a:lvl5pPr>
      <a:lvl6pPr marL="1033183" algn="l" defTabSz="413273" rtl="0" eaLnBrk="1" latinLnBrk="0" hangingPunct="1">
        <a:defRPr lang="x-none" sz="813" kern="1200">
          <a:solidFill>
            <a:schemeClr val="tx1"/>
          </a:solidFill>
          <a:latin typeface="+mn-lt"/>
          <a:ea typeface="+mn-ea"/>
          <a:cs typeface="+mn-cs"/>
        </a:defRPr>
      </a:lvl6pPr>
      <a:lvl7pPr marL="1239820" algn="l" defTabSz="413273" rtl="0" eaLnBrk="1" latinLnBrk="0" hangingPunct="1">
        <a:defRPr lang="x-none" sz="813" kern="1200">
          <a:solidFill>
            <a:schemeClr val="tx1"/>
          </a:solidFill>
          <a:latin typeface="+mn-lt"/>
          <a:ea typeface="+mn-ea"/>
          <a:cs typeface="+mn-cs"/>
        </a:defRPr>
      </a:lvl7pPr>
      <a:lvl8pPr marL="1446456" algn="l" defTabSz="413273" rtl="0" eaLnBrk="1" latinLnBrk="0" hangingPunct="1">
        <a:defRPr lang="x-none" sz="813" kern="1200">
          <a:solidFill>
            <a:schemeClr val="tx1"/>
          </a:solidFill>
          <a:latin typeface="+mn-lt"/>
          <a:ea typeface="+mn-ea"/>
          <a:cs typeface="+mn-cs"/>
        </a:defRPr>
      </a:lvl8pPr>
      <a:lvl9pPr marL="1653092" algn="l" defTabSz="413273" rtl="0" eaLnBrk="1" latinLnBrk="0" hangingPunct="1">
        <a:defRPr lang="x-none" sz="8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9486C-A45C-D6D3-E3E7-742B4D682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Clarity SharePoint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1FCBFF-17CE-9B64-4A49-C889C61D04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A3D4F-4B37-4EA2-8B27-983307ABE0EE}" type="slidenum">
              <a:rPr lang="en-US" smtClean="0"/>
              <a:t>1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7255-9D4C-8533-9A13-3F7369B35675}"/>
              </a:ext>
            </a:extLst>
          </p:cNvPr>
          <p:cNvSpPr txBox="1">
            <a:spLocks/>
          </p:cNvSpPr>
          <p:nvPr/>
        </p:nvSpPr>
        <p:spPr>
          <a:xfrm>
            <a:off x="219456" y="722376"/>
            <a:ext cx="6876288" cy="6118691"/>
          </a:xfrm>
          <a:prstGeom prst="rect">
            <a:avLst/>
          </a:prstGeom>
        </p:spPr>
        <p:txBody>
          <a:bodyPr>
            <a:noAutofit/>
          </a:bodyPr>
          <a:lstStyle>
            <a:lvl1pPr marL="150487" indent="-150487" algn="l" rtl="0" eaLnBrk="1" latinLnBrk="0" hangingPunct="1">
              <a:spcBef>
                <a:spcPts val="310"/>
              </a:spcBef>
              <a:buClr>
                <a:schemeClr val="accent2"/>
              </a:buClr>
              <a:buSzPct val="125000"/>
              <a:buFont typeface="Arial" panose="020B0604020202020204" pitchFamily="34" charset="0"/>
              <a:buChar char="•"/>
              <a:defRPr kumimoji="0" sz="1063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04492" indent="-142752" algn="l" rtl="0" eaLnBrk="1" latinLnBrk="0" hangingPunct="1">
              <a:spcBef>
                <a:spcPts val="243"/>
              </a:spcBef>
              <a:buClr>
                <a:schemeClr val="accent1"/>
              </a:buClr>
              <a:buSzPct val="125000"/>
              <a:buFont typeface="Arial" panose="020B0604020202020204" pitchFamily="34" charset="0"/>
              <a:buChar char="•"/>
              <a:defRPr kumimoji="0" sz="886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54979" indent="-151191" algn="l" rtl="0" eaLnBrk="1" latinLnBrk="0" hangingPunct="1">
              <a:spcBef>
                <a:spcPts val="221"/>
              </a:spcBef>
              <a:buClr>
                <a:schemeClr val="accent2"/>
              </a:buClr>
              <a:buSzPct val="125000"/>
              <a:buFont typeface="Arial" panose="020B0604020202020204" pitchFamily="34" charset="0"/>
              <a:buChar char="•"/>
              <a:defRPr kumimoji="0" sz="798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32892" indent="-150487" algn="l" rtl="0" eaLnBrk="1" latinLnBrk="0" hangingPunct="1">
              <a:spcBef>
                <a:spcPts val="177"/>
              </a:spcBef>
              <a:buClr>
                <a:schemeClr val="accent3"/>
              </a:buClr>
              <a:buSzPct val="125000"/>
              <a:buFont typeface="Arial" panose="020B0604020202020204" pitchFamily="34" charset="0"/>
              <a:buChar char="•"/>
              <a:defRPr kumimoji="0" sz="709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860733" indent="-151894" algn="l" rtl="0" eaLnBrk="1" latinLnBrk="0" hangingPunct="1">
              <a:spcBef>
                <a:spcPts val="177"/>
              </a:spcBef>
              <a:buClr>
                <a:schemeClr val="accent4"/>
              </a:buClr>
              <a:buSzPct val="125000"/>
              <a:buFont typeface="Arial" panose="020B0604020202020204" pitchFamily="34" charset="0"/>
              <a:buChar char="•"/>
              <a:defRPr kumimoji="0" sz="709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931616" indent="-101263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798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3132" indent="-101263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798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74647" indent="-101263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798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6162" indent="-101263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798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300"/>
              </a:spcAft>
              <a:buFont typeface="Arial" panose="020B0604020202020204" pitchFamily="34" charset="0"/>
              <a:buNone/>
            </a:pPr>
            <a:r>
              <a:rPr lang="en-US" sz="1100" b="1" dirty="0"/>
              <a:t>Intro</a:t>
            </a:r>
          </a:p>
          <a:p>
            <a:pPr>
              <a:spcAft>
                <a:spcPts val="1200"/>
              </a:spcAft>
            </a:pPr>
            <a:r>
              <a:rPr lang="en-US" sz="1100" dirty="0"/>
              <a:t>The Clarity SharePoint is used to stores project artifacts. The SharePoint Clarity functionality utilizes MS Teams with a SharePoint backbone.</a:t>
            </a:r>
            <a:endParaRPr lang="en-US" sz="1100" b="1" dirty="0"/>
          </a:p>
          <a:p>
            <a:pPr marL="0" indent="0">
              <a:spcAft>
                <a:spcPts val="300"/>
              </a:spcAft>
              <a:buFont typeface="Arial" panose="020B0604020202020204" pitchFamily="34" charset="0"/>
              <a:buNone/>
            </a:pPr>
            <a:r>
              <a:rPr lang="en-US" sz="1100" b="1" dirty="0"/>
              <a:t>Log into Clarity</a:t>
            </a:r>
          </a:p>
          <a:p>
            <a:r>
              <a:rPr lang="en-US" sz="1100" dirty="0"/>
              <a:t>Projects will be displayed based on the filter.</a:t>
            </a:r>
          </a:p>
          <a:p>
            <a:pPr>
              <a:spcAft>
                <a:spcPts val="1200"/>
              </a:spcAft>
            </a:pPr>
            <a:r>
              <a:rPr lang="en-US" sz="1100" dirty="0"/>
              <a:t>Click on Project Name to select and open your project.</a:t>
            </a:r>
          </a:p>
          <a:p>
            <a:pPr marL="0" indent="0">
              <a:spcAft>
                <a:spcPts val="300"/>
              </a:spcAft>
              <a:buFont typeface="Arial" panose="020B0604020202020204" pitchFamily="34" charset="0"/>
              <a:buNone/>
            </a:pPr>
            <a:r>
              <a:rPr lang="en-US" sz="1100" b="1" dirty="0"/>
              <a:t>Create MS Team</a:t>
            </a:r>
          </a:p>
          <a:p>
            <a:pPr>
              <a:spcAft>
                <a:spcPts val="1200"/>
              </a:spcAft>
            </a:pPr>
            <a:r>
              <a:rPr lang="en-US" sz="1100" dirty="0">
                <a:hlinkClick r:id="rId2" action="ppaction://hlinksldjump"/>
              </a:rPr>
              <a:t>Clarity: Create MS Team – SharePoint</a:t>
            </a:r>
            <a:endParaRPr lang="en-US" sz="1100" dirty="0"/>
          </a:p>
          <a:p>
            <a:pPr marL="0" indent="0">
              <a:spcAft>
                <a:spcPts val="300"/>
              </a:spcAft>
              <a:buNone/>
            </a:pPr>
            <a:r>
              <a:rPr lang="en-US" sz="1100" b="1" dirty="0"/>
              <a:t>Clarity: Access Project SharePoint Tab</a:t>
            </a:r>
          </a:p>
          <a:p>
            <a:pPr>
              <a:spcAft>
                <a:spcPts val="1200"/>
              </a:spcAft>
            </a:pPr>
            <a:r>
              <a:rPr lang="en-US" sz="1100" dirty="0">
                <a:hlinkClick r:id="rId3" action="ppaction://hlinksldjump"/>
              </a:rPr>
              <a:t>Clarity: Access Project SharePoint Tab</a:t>
            </a:r>
            <a:endParaRPr lang="en-US" sz="11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100" b="1" dirty="0"/>
              <a:t>Sync MS Team Permissions</a:t>
            </a:r>
          </a:p>
          <a:p>
            <a:pPr>
              <a:spcAft>
                <a:spcPts val="600"/>
              </a:spcAft>
            </a:pPr>
            <a:r>
              <a:rPr lang="en-US" sz="1100" dirty="0">
                <a:hlinkClick r:id="rId4" action="ppaction://hlinksldjump"/>
              </a:rPr>
              <a:t>Clarity: Sync MS Team – Permissions</a:t>
            </a:r>
            <a:endParaRPr lang="en-US" sz="1100" dirty="0"/>
          </a:p>
          <a:p>
            <a:pPr>
              <a:spcAft>
                <a:spcPts val="600"/>
              </a:spcAft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70156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3D3F5A8-D7D1-AD52-2C82-5CAC69857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spcAft>
                <a:spcPts val="300"/>
              </a:spcAft>
              <a:buFont typeface="Arial" panose="020B0604020202020204" pitchFamily="34" charset="0"/>
              <a:buNone/>
            </a:pPr>
            <a:r>
              <a:rPr lang="en-US" sz="1600" b="1" dirty="0"/>
              <a:t>Clarity: Create MS Team </a:t>
            </a:r>
            <a:r>
              <a:rPr lang="en-US" sz="1600" dirty="0"/>
              <a:t>– SharePoint</a:t>
            </a:r>
            <a:endParaRPr lang="en-US" sz="16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1B83FE-BE82-6E7E-C814-170D58796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456" y="725030"/>
            <a:ext cx="6729984" cy="5409070"/>
          </a:xfrm>
        </p:spPr>
        <p:txBody>
          <a:bodyPr>
            <a:noAutofit/>
          </a:bodyPr>
          <a:lstStyle/>
          <a:p>
            <a:pPr marL="0" indent="0">
              <a:spcAft>
                <a:spcPts val="300"/>
              </a:spcAft>
              <a:buNone/>
            </a:pPr>
            <a:r>
              <a:rPr lang="en-US" sz="1100" dirty="0"/>
              <a:t> </a:t>
            </a:r>
            <a:r>
              <a:rPr lang="en-US" sz="1100" b="1" dirty="0"/>
              <a:t>Create MS Team</a:t>
            </a:r>
            <a:endParaRPr lang="en-US" sz="1100" dirty="0">
              <a:highlight>
                <a:srgbClr val="00FFFF"/>
              </a:highlight>
            </a:endParaRPr>
          </a:p>
          <a:p>
            <a:r>
              <a:rPr lang="en-US" sz="1100" dirty="0"/>
              <a:t>Open a Project and click on the </a:t>
            </a:r>
            <a:r>
              <a:rPr lang="en-US" sz="1100" b="1" dirty="0"/>
              <a:t>Properties</a:t>
            </a:r>
            <a:r>
              <a:rPr lang="en-US" sz="1100" dirty="0"/>
              <a:t> tab.</a:t>
            </a:r>
          </a:p>
          <a:p>
            <a:r>
              <a:rPr lang="en-US" sz="1100" dirty="0"/>
              <a:t>Click the </a:t>
            </a:r>
            <a:r>
              <a:rPr lang="en-US" sz="1100" b="1" dirty="0"/>
              <a:t>Create MS Team </a:t>
            </a:r>
            <a:r>
              <a:rPr lang="en-US" sz="1100" dirty="0"/>
              <a:t>button.</a:t>
            </a:r>
          </a:p>
          <a:p>
            <a:r>
              <a:rPr lang="en-US" sz="1100" dirty="0"/>
              <a:t>The MS Team creates project initiates, begins creating MS Teams – SharePoint, and adds the resources on the Staffing tab with MS Team / SharePoint.</a:t>
            </a:r>
          </a:p>
          <a:p>
            <a:r>
              <a:rPr lang="en-US" sz="1100" dirty="0"/>
              <a:t>A message will appear to indicate the creation process has started.</a:t>
            </a:r>
          </a:p>
          <a:p>
            <a:pPr lvl="1"/>
            <a:r>
              <a:rPr lang="en-US" sz="1100" dirty="0"/>
              <a:t>Please be patient. The process may take 1-3 minutes to complete.</a:t>
            </a:r>
          </a:p>
          <a:p>
            <a:endParaRPr lang="en-US" sz="1100" dirty="0"/>
          </a:p>
          <a:p>
            <a:r>
              <a:rPr lang="en-US" sz="1100" i="1" dirty="0">
                <a:solidFill>
                  <a:srgbClr val="0E101A"/>
                </a:solidFill>
                <a:effectLst/>
              </a:rPr>
              <a:t>Quick Tips:</a:t>
            </a:r>
          </a:p>
          <a:p>
            <a:pPr lvl="1"/>
            <a:r>
              <a:rPr lang="en-US" sz="1100" dirty="0"/>
              <a:t>The user’s browser must allow for pop-ups.</a:t>
            </a:r>
          </a:p>
          <a:p>
            <a:pPr lvl="1"/>
            <a:endParaRPr lang="en-US" sz="1100" dirty="0"/>
          </a:p>
          <a:p>
            <a:pPr marL="0" lvl="1" indent="0">
              <a:spcBef>
                <a:spcPts val="310"/>
              </a:spcBef>
              <a:spcAft>
                <a:spcPts val="300"/>
              </a:spcAft>
              <a:buClr>
                <a:schemeClr val="accent2"/>
              </a:buClr>
              <a:buNone/>
            </a:pPr>
            <a:r>
              <a:rPr lang="en-US" dirty="0">
                <a:sym typeface="Wingdings" panose="05000000000000000000" pitchFamily="2" charset="2"/>
              </a:rPr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C35E24-5383-BEF3-14A4-B33ED538B7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760" y="3067050"/>
            <a:ext cx="6217920" cy="2045606"/>
          </a:xfrm>
          <a:prstGeom prst="rect">
            <a:avLst/>
          </a:prstGeom>
        </p:spPr>
      </p:pic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24559FAA-E224-245D-BEC0-240069A700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" y="5328040"/>
            <a:ext cx="6035040" cy="150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913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3D3F5A8-D7D1-AD52-2C82-5CAC69857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spcAft>
                <a:spcPts val="300"/>
              </a:spcAft>
              <a:buFont typeface="Arial" panose="020B0604020202020204" pitchFamily="34" charset="0"/>
              <a:buNone/>
            </a:pPr>
            <a:r>
              <a:rPr lang="en-US" sz="1600" b="1" dirty="0"/>
              <a:t>Clarity: Create MS Team </a:t>
            </a:r>
            <a:r>
              <a:rPr lang="en-US" sz="1600" dirty="0"/>
              <a:t>– SharePoint</a:t>
            </a:r>
            <a:endParaRPr lang="en-US" sz="16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1B83FE-BE82-6E7E-C814-170D58796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456" y="725030"/>
            <a:ext cx="6729984" cy="2094370"/>
          </a:xfrm>
        </p:spPr>
        <p:txBody>
          <a:bodyPr>
            <a:noAutofit/>
          </a:bodyPr>
          <a:lstStyle/>
          <a:p>
            <a:pPr marL="0" indent="0">
              <a:spcAft>
                <a:spcPts val="300"/>
              </a:spcAft>
              <a:buNone/>
            </a:pPr>
            <a:r>
              <a:rPr lang="en-US" sz="1100" dirty="0"/>
              <a:t> </a:t>
            </a:r>
            <a:r>
              <a:rPr lang="en-US" sz="1100" b="1" dirty="0"/>
              <a:t>Create MS Team (cont.)</a:t>
            </a:r>
            <a:endParaRPr lang="en-US" sz="1100" dirty="0">
              <a:highlight>
                <a:srgbClr val="00FFFF"/>
              </a:highlight>
            </a:endParaRPr>
          </a:p>
          <a:p>
            <a:r>
              <a:rPr lang="en-US" sz="1100" dirty="0"/>
              <a:t>The project team is </a:t>
            </a:r>
            <a:r>
              <a:rPr lang="en-US" sz="1100" b="1" dirty="0"/>
              <a:t>granted access to the MS Team Channel</a:t>
            </a:r>
            <a:r>
              <a:rPr lang="en-US" sz="1100" dirty="0"/>
              <a:t> for the Project.</a:t>
            </a:r>
          </a:p>
          <a:p>
            <a:r>
              <a:rPr lang="en-US" sz="1100" dirty="0"/>
              <a:t>Open </a:t>
            </a:r>
            <a:r>
              <a:rPr lang="en-US" sz="1100" b="1" dirty="0"/>
              <a:t>Outlook</a:t>
            </a:r>
            <a:r>
              <a:rPr lang="en-US" sz="1100" dirty="0"/>
              <a:t> or other email client.</a:t>
            </a:r>
          </a:p>
          <a:p>
            <a:r>
              <a:rPr lang="en-US" sz="1100" dirty="0"/>
              <a:t>User(s) will receive an email with Subject, “You have been added to a team in Microsoft Teams.”</a:t>
            </a:r>
          </a:p>
          <a:p>
            <a:pPr lvl="1"/>
            <a:r>
              <a:rPr lang="en-US" sz="1100" dirty="0"/>
              <a:t>Email contains a link to MS Teams ‘Team Channel.</a:t>
            </a:r>
          </a:p>
          <a:p>
            <a:pPr lvl="1"/>
            <a:r>
              <a:rPr lang="en-US" sz="1100" dirty="0"/>
              <a:t>MS Teams ‘Team’ is created with General Channel. General Channel allows users to access SharePoint.</a:t>
            </a:r>
          </a:p>
          <a:p>
            <a:endParaRPr lang="en-US" sz="1100" dirty="0"/>
          </a:p>
          <a:p>
            <a:r>
              <a:rPr lang="en-US" sz="1100" i="1" dirty="0">
                <a:solidFill>
                  <a:srgbClr val="0E101A"/>
                </a:solidFill>
                <a:effectLst/>
              </a:rPr>
              <a:t>Quick Tips:</a:t>
            </a:r>
          </a:p>
          <a:p>
            <a:pPr lvl="1"/>
            <a:r>
              <a:rPr lang="en-US" sz="1100" i="1" dirty="0">
                <a:solidFill>
                  <a:srgbClr val="0E101A"/>
                </a:solidFill>
              </a:rPr>
              <a:t>You can directly access project via MS Team Channel.</a:t>
            </a:r>
            <a:endParaRPr lang="en-US" sz="1100" i="1" dirty="0">
              <a:solidFill>
                <a:srgbClr val="0E101A"/>
              </a:solidFill>
              <a:effectLst/>
            </a:endParaRPr>
          </a:p>
          <a:p>
            <a:pPr lvl="1"/>
            <a:endParaRPr lang="en-US" sz="1100" dirty="0"/>
          </a:p>
          <a:p>
            <a:pPr marL="0" lvl="1" indent="0">
              <a:spcBef>
                <a:spcPts val="310"/>
              </a:spcBef>
              <a:spcAft>
                <a:spcPts val="300"/>
              </a:spcAft>
              <a:buClr>
                <a:schemeClr val="accent2"/>
              </a:buClr>
              <a:buNone/>
            </a:pPr>
            <a:r>
              <a:rPr lang="en-US" dirty="0">
                <a:sym typeface="Wingdings" panose="05000000000000000000" pitchFamily="2" charset="2"/>
              </a:rPr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C35E24-5383-BEF3-14A4-B33ED538B7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7660" y="2981321"/>
            <a:ext cx="6217920" cy="2388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690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3D3F5A8-D7D1-AD52-2C82-5CAC69857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spcAft>
                <a:spcPts val="300"/>
              </a:spcAft>
              <a:buFont typeface="Arial" panose="020B0604020202020204" pitchFamily="34" charset="0"/>
              <a:buNone/>
            </a:pPr>
            <a:r>
              <a:rPr lang="en-US" sz="1600" b="1" dirty="0"/>
              <a:t>Clarity: Access Project </a:t>
            </a:r>
            <a:r>
              <a:rPr lang="en-US" sz="1600" dirty="0"/>
              <a:t>SharePoint Tab</a:t>
            </a:r>
            <a:endParaRPr lang="en-US" sz="16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1B83FE-BE82-6E7E-C814-170D58796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456" y="725030"/>
            <a:ext cx="6729984" cy="5409070"/>
          </a:xfrm>
        </p:spPr>
        <p:txBody>
          <a:bodyPr>
            <a:noAutofit/>
          </a:bodyPr>
          <a:lstStyle/>
          <a:p>
            <a:pPr marL="0" indent="0">
              <a:spcAft>
                <a:spcPts val="300"/>
              </a:spcAft>
              <a:buNone/>
            </a:pPr>
            <a:r>
              <a:rPr lang="en-US" sz="1100" dirty="0"/>
              <a:t> </a:t>
            </a:r>
            <a:r>
              <a:rPr lang="en-US" sz="1100" b="1" dirty="0"/>
              <a:t>Access Clarity Project SharePoint</a:t>
            </a:r>
            <a:endParaRPr lang="en-US" sz="1100" dirty="0">
              <a:highlight>
                <a:srgbClr val="00FFFF"/>
              </a:highlight>
            </a:endParaRPr>
          </a:p>
          <a:p>
            <a:r>
              <a:rPr lang="en-US" sz="1100" dirty="0"/>
              <a:t>Open a Project and click on the </a:t>
            </a:r>
            <a:r>
              <a:rPr lang="en-US" sz="1100" b="1" dirty="0"/>
              <a:t>SharePoint</a:t>
            </a:r>
            <a:r>
              <a:rPr lang="en-US" sz="1100" dirty="0"/>
              <a:t> tab.</a:t>
            </a:r>
          </a:p>
          <a:p>
            <a:r>
              <a:rPr lang="en-US" sz="1100" dirty="0"/>
              <a:t>The </a:t>
            </a:r>
            <a:r>
              <a:rPr lang="en-US" sz="1100" dirty="0" err="1"/>
              <a:t>RegoLink</a:t>
            </a:r>
            <a:r>
              <a:rPr lang="en-US" sz="1100" dirty="0"/>
              <a:t> Document Manger View displays.</a:t>
            </a:r>
          </a:p>
          <a:p>
            <a:pPr lvl="1"/>
            <a:r>
              <a:rPr lang="en-US" sz="1100" dirty="0"/>
              <a:t>The default folder structure is available for usage.</a:t>
            </a:r>
          </a:p>
          <a:p>
            <a:pPr lvl="1"/>
            <a:r>
              <a:rPr lang="en-US" sz="1100" dirty="0"/>
              <a:t>This is a virtualized view of files in MS Team / SharePoint.  </a:t>
            </a:r>
          </a:p>
          <a:p>
            <a:pPr lvl="1"/>
            <a:r>
              <a:rPr lang="en-US" sz="1100" dirty="0"/>
              <a:t>Any changes in Clarity will be reflected in MS Team / SharePoint.</a:t>
            </a:r>
          </a:p>
          <a:p>
            <a:r>
              <a:rPr lang="en-US" sz="1100" dirty="0"/>
              <a:t>From this View, users can:</a:t>
            </a:r>
          </a:p>
          <a:p>
            <a:pPr lvl="1"/>
            <a:r>
              <a:rPr lang="en-US" sz="1100" dirty="0"/>
              <a:t>Add New Folder</a:t>
            </a:r>
          </a:p>
          <a:p>
            <a:pPr lvl="1"/>
            <a:r>
              <a:rPr lang="en-US" sz="1100" dirty="0"/>
              <a:t>Upload File(s)</a:t>
            </a:r>
          </a:p>
          <a:p>
            <a:pPr lvl="1"/>
            <a:r>
              <a:rPr lang="en-US" sz="1100" dirty="0"/>
              <a:t>Delete File(s)</a:t>
            </a:r>
          </a:p>
          <a:p>
            <a:pPr lvl="1"/>
            <a:r>
              <a:rPr lang="en-US" sz="1100" dirty="0"/>
              <a:t>Refresh</a:t>
            </a:r>
          </a:p>
          <a:p>
            <a:pPr lvl="1"/>
            <a:endParaRPr lang="en-US" sz="1100" dirty="0"/>
          </a:p>
          <a:p>
            <a:pPr marL="0" lvl="1" indent="0">
              <a:spcBef>
                <a:spcPts val="310"/>
              </a:spcBef>
              <a:spcAft>
                <a:spcPts val="300"/>
              </a:spcAft>
              <a:buClr>
                <a:schemeClr val="accent2"/>
              </a:buClr>
              <a:buNone/>
            </a:pPr>
            <a:r>
              <a:rPr lang="en-US" sz="1100" b="1" dirty="0"/>
              <a:t>Access Clarity Project SharePoint</a:t>
            </a:r>
          </a:p>
          <a:p>
            <a:r>
              <a:rPr lang="en-US" sz="1100" dirty="0"/>
              <a:t>Click the </a:t>
            </a:r>
            <a:r>
              <a:rPr lang="en-US" sz="1100" b="1" dirty="0"/>
              <a:t>Open In Teams </a:t>
            </a:r>
            <a:r>
              <a:rPr lang="en-US" sz="1100" dirty="0"/>
              <a:t>button to open the MS Teams Channel.</a:t>
            </a:r>
          </a:p>
          <a:p>
            <a:endParaRPr lang="en-US" sz="1100" dirty="0"/>
          </a:p>
          <a:p>
            <a:r>
              <a:rPr lang="en-US" sz="1100" i="1" dirty="0">
                <a:solidFill>
                  <a:srgbClr val="0E101A"/>
                </a:solidFill>
                <a:effectLst/>
              </a:rPr>
              <a:t>Quick Tips:</a:t>
            </a:r>
          </a:p>
          <a:p>
            <a:pPr lvl="1"/>
            <a:r>
              <a:rPr lang="en-US" sz="1100" dirty="0"/>
              <a:t>Users must have a Microsoft license to allow access to MS Teams.</a:t>
            </a:r>
          </a:p>
          <a:p>
            <a:pPr lvl="1"/>
            <a:endParaRPr lang="en-US" sz="1100" dirty="0"/>
          </a:p>
          <a:p>
            <a:pPr marL="0" lvl="1" indent="0">
              <a:spcBef>
                <a:spcPts val="310"/>
              </a:spcBef>
              <a:spcAft>
                <a:spcPts val="300"/>
              </a:spcAft>
              <a:buClr>
                <a:schemeClr val="accent2"/>
              </a:buClr>
              <a:buNone/>
            </a:pPr>
            <a:r>
              <a:rPr lang="en-US" dirty="0">
                <a:sym typeface="Wingdings" panose="05000000000000000000" pitchFamily="2" charset="2"/>
              </a:rPr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C35E24-5383-BEF3-14A4-B33ED538B7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760" y="4381685"/>
            <a:ext cx="6217920" cy="2507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065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3D3F5A8-D7D1-AD52-2C82-5CAC69857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spcAft>
                <a:spcPts val="300"/>
              </a:spcAft>
              <a:buFont typeface="Arial" panose="020B0604020202020204" pitchFamily="34" charset="0"/>
              <a:buNone/>
            </a:pPr>
            <a:r>
              <a:rPr lang="en-US" sz="1600" b="1" dirty="0"/>
              <a:t>Clarity: Sync MS Team </a:t>
            </a:r>
            <a:r>
              <a:rPr lang="en-US" sz="1600" dirty="0"/>
              <a:t>– Permissions</a:t>
            </a:r>
            <a:endParaRPr lang="en-US" sz="16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1B83FE-BE82-6E7E-C814-170D58796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456" y="725030"/>
            <a:ext cx="6729984" cy="5409070"/>
          </a:xfrm>
        </p:spPr>
        <p:txBody>
          <a:bodyPr>
            <a:noAutofit/>
          </a:bodyPr>
          <a:lstStyle/>
          <a:p>
            <a:pPr marL="0" indent="0">
              <a:spcAft>
                <a:spcPts val="300"/>
              </a:spcAft>
              <a:buNone/>
            </a:pPr>
            <a:r>
              <a:rPr lang="en-US" sz="1100" b="1" dirty="0"/>
              <a:t>Sync MS Team Permissions</a:t>
            </a:r>
            <a:endParaRPr lang="en-US" sz="1100" dirty="0">
              <a:highlight>
                <a:srgbClr val="00FFFF"/>
              </a:highlight>
            </a:endParaRPr>
          </a:p>
          <a:p>
            <a:r>
              <a:rPr lang="en-US" sz="1100" dirty="0"/>
              <a:t>Open a Project and click on the </a:t>
            </a:r>
            <a:r>
              <a:rPr lang="en-US" sz="1100" b="1" dirty="0"/>
              <a:t>Properties</a:t>
            </a:r>
            <a:r>
              <a:rPr lang="en-US" sz="1100" dirty="0"/>
              <a:t> tab.</a:t>
            </a:r>
          </a:p>
          <a:p>
            <a:r>
              <a:rPr lang="en-US" sz="1100" dirty="0"/>
              <a:t>Click the </a:t>
            </a:r>
            <a:r>
              <a:rPr lang="en-US" sz="1100" b="1" dirty="0"/>
              <a:t>Sync MS Team Permissions </a:t>
            </a:r>
            <a:r>
              <a:rPr lang="en-US" sz="1100" dirty="0"/>
              <a:t>button.</a:t>
            </a:r>
          </a:p>
          <a:p>
            <a:r>
              <a:rPr lang="en-US" sz="1100" dirty="0"/>
              <a:t>The Sync MS Team Permissions syncs resources on the Staffing tab with MS Teams – SharePoint.</a:t>
            </a:r>
          </a:p>
          <a:p>
            <a:r>
              <a:rPr lang="en-US" sz="1100" dirty="0"/>
              <a:t>A message will appear to indicate the sync process has started.</a:t>
            </a:r>
          </a:p>
          <a:p>
            <a:pPr lvl="1"/>
            <a:r>
              <a:rPr lang="en-US" sz="1100" dirty="0"/>
              <a:t>Please be patient. The process may take 1-3 minutes to complete.</a:t>
            </a:r>
          </a:p>
          <a:p>
            <a:pPr lvl="1"/>
            <a:r>
              <a:rPr lang="en-US" sz="1100" dirty="0"/>
              <a:t>This is a one-way sync from Clarity to MS Teams – SharePoint. Change in MS Teams – SharePoint does not write back to Clarity. </a:t>
            </a:r>
          </a:p>
          <a:p>
            <a:endParaRPr lang="en-US" sz="1277" dirty="0"/>
          </a:p>
          <a:p>
            <a:r>
              <a:rPr lang="en-US" sz="1100" i="1" dirty="0">
                <a:solidFill>
                  <a:srgbClr val="0E101A"/>
                </a:solidFill>
                <a:effectLst/>
              </a:rPr>
              <a:t>Quick Tips:</a:t>
            </a:r>
          </a:p>
          <a:p>
            <a:pPr lvl="1"/>
            <a:r>
              <a:rPr lang="en-US" sz="1100" dirty="0"/>
              <a:t>The user’s browser must allow for pop-ups.</a:t>
            </a:r>
          </a:p>
          <a:p>
            <a:pPr lvl="1"/>
            <a:r>
              <a:rPr lang="en-US" sz="1100" dirty="0"/>
              <a:t>MS Teams – SharePoint permissions are managed from SharePoint following OakGov standard procedures.</a:t>
            </a:r>
          </a:p>
          <a:p>
            <a:pPr marL="0" lvl="1" indent="0">
              <a:spcBef>
                <a:spcPts val="310"/>
              </a:spcBef>
              <a:spcAft>
                <a:spcPts val="300"/>
              </a:spcAft>
              <a:buClr>
                <a:schemeClr val="accent2"/>
              </a:buClr>
              <a:buNone/>
            </a:pPr>
            <a:r>
              <a:rPr lang="en-US" dirty="0">
                <a:sym typeface="Wingdings" panose="05000000000000000000" pitchFamily="2" charset="2"/>
              </a:rPr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C35E24-5383-BEF3-14A4-B33ED538B7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760" y="3604598"/>
            <a:ext cx="6217920" cy="161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693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rvcSYAPdf0FLMrqT6Wp8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VaNioeQEy1srSxzx_jY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13">
      <a:dk1>
        <a:srgbClr val="595959"/>
      </a:dk1>
      <a:lt1>
        <a:sysClr val="window" lastClr="FFFFFF"/>
      </a:lt1>
      <a:dk2>
        <a:srgbClr val="A5A5A5"/>
      </a:dk2>
      <a:lt2>
        <a:srgbClr val="E4E9EF"/>
      </a:lt2>
      <a:accent1>
        <a:srgbClr val="00A160"/>
      </a:accent1>
      <a:accent2>
        <a:srgbClr val="3989C9"/>
      </a:accent2>
      <a:accent3>
        <a:srgbClr val="EA9423"/>
      </a:accent3>
      <a:accent4>
        <a:srgbClr val="846648"/>
      </a:accent4>
      <a:accent5>
        <a:srgbClr val="7030A0"/>
      </a:accent5>
      <a:accent6>
        <a:srgbClr val="758085"/>
      </a:accent6>
      <a:hlink>
        <a:srgbClr val="3399FF"/>
      </a:hlink>
      <a:folHlink>
        <a:srgbClr val="B2B2B2"/>
      </a:folHlink>
    </a:clrScheme>
    <a:fontScheme name="Custom 1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TEMPLATE_2021  -  Read-Only" id="{D4836B8B-8F11-432F-9F03-35CC1DB588CC}" vid="{E3C0151F-6EBE-42E8-A891-D485534E2CA8}"/>
    </a:ext>
  </a:extLst>
</a:theme>
</file>

<file path=ppt/theme/theme2.xml><?xml version="1.0" encoding="utf-8"?>
<a:theme xmlns:a="http://schemas.openxmlformats.org/drawingml/2006/main" name="1_Firm Format - template_Blue">
  <a:themeElements>
    <a:clrScheme name="Cyan_blue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5C5C5"/>
      </a:accent1>
      <a:accent2>
        <a:srgbClr val="00ADEF"/>
      </a:accent2>
      <a:accent3>
        <a:srgbClr val="0065BD"/>
      </a:accent3>
      <a:accent4>
        <a:srgbClr val="002960"/>
      </a:accent4>
      <a:accent5>
        <a:srgbClr val="F27F00"/>
      </a:accent5>
      <a:accent6>
        <a:srgbClr val="808080"/>
      </a:accent6>
      <a:hlink>
        <a:srgbClr val="0065BD"/>
      </a:hlink>
      <a:folHlink>
        <a:srgbClr val="0029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cKinsey Blue with Orange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5C5C5"/>
        </a:accent1>
        <a:accent2>
          <a:srgbClr val="00ADEF"/>
        </a:accent2>
        <a:accent3>
          <a:srgbClr val="0065BD"/>
        </a:accent3>
        <a:accent4>
          <a:srgbClr val="002960"/>
        </a:accent4>
        <a:accent5>
          <a:srgbClr val="F27F00"/>
        </a:accent5>
        <a:accent6>
          <a:srgbClr val="808080"/>
        </a:accent6>
        <a:hlink>
          <a:srgbClr val="0065BD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insey Blue with Pink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5C5C5"/>
        </a:accent1>
        <a:accent2>
          <a:srgbClr val="00ADEF"/>
        </a:accent2>
        <a:accent3>
          <a:srgbClr val="006983"/>
        </a:accent3>
        <a:accent4>
          <a:srgbClr val="002960"/>
        </a:accent4>
        <a:accent5>
          <a:srgbClr val="AD005B"/>
        </a:accent5>
        <a:accent6>
          <a:srgbClr val="808080"/>
        </a:accent6>
        <a:hlink>
          <a:srgbClr val="006983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T TEMPLATE_2021  -  Read-Only" id="{D4836B8B-8F11-432F-9F03-35CC1DB588CC}" vid="{A28B6F8E-74F2-4791-A8C1-058B4A9963B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5E05C119F3894F83A214E522CEB8E1" ma:contentTypeVersion="13" ma:contentTypeDescription="Create a new document." ma:contentTypeScope="" ma:versionID="1353637759a2b875bb038a3fb724c8aa">
  <xsd:schema xmlns:xsd="http://www.w3.org/2001/XMLSchema" xmlns:xs="http://www.w3.org/2001/XMLSchema" xmlns:p="http://schemas.microsoft.com/office/2006/metadata/properties" xmlns:ns2="5c19f4e1-aa8f-4329-b840-3ed47d4b5441" xmlns:ns3="5d2bfae6-4b69-46a3-8431-3bde041994b9" targetNamespace="http://schemas.microsoft.com/office/2006/metadata/properties" ma:root="true" ma:fieldsID="cf487f6239661bbc9fcbf662bcb1e071" ns2:_="" ns3:_="">
    <xsd:import namespace="5c19f4e1-aa8f-4329-b840-3ed47d4b5441"/>
    <xsd:import namespace="5d2bfae6-4b69-46a3-8431-3bde041994b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19f4e1-aa8f-4329-b840-3ed47d4b54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ab1785c-03c4-4f5d-a7bb-9621a47e58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2bfae6-4b69-46a3-8431-3bde041994b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0ddd8cf-5a09-4a7e-8b77-7121e89ee3f3}" ma:internalName="TaxCatchAll" ma:showField="CatchAllData" ma:web="5d2bfae6-4b69-46a3-8431-3bde04199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d2bfae6-4b69-46a3-8431-3bde041994b9" xsi:nil="true"/>
    <lcf76f155ced4ddcb4097134ff3c332f xmlns="5c19f4e1-aa8f-4329-b840-3ed47d4b5441">
      <Terms xmlns="http://schemas.microsoft.com/office/infopath/2007/PartnerControls"/>
    </lcf76f155ced4ddcb4097134ff3c332f>
    <SharedWithUsers xmlns="5d2bfae6-4b69-46a3-8431-3bde041994b9">
      <UserInfo>
        <DisplayName>Simpson, Jemarice D</DisplayName>
        <AccountId>38</AccountId>
        <AccountType/>
      </UserInfo>
      <UserInfo>
        <DisplayName>Proksch, Susan</DisplayName>
        <AccountId>15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7A89D60-563F-4D7B-9840-9EDC8757127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5F84E0-010A-47BD-81B1-80D0B52CCB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19f4e1-aa8f-4329-b840-3ed47d4b5441"/>
    <ds:schemaRef ds:uri="5d2bfae6-4b69-46a3-8431-3bde041994b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2341110-A43A-47D9-A4D8-92379A11A996}">
  <ds:schemaRefs>
    <ds:schemaRef ds:uri="http://purl.org/dc/terms/"/>
    <ds:schemaRef ds:uri="http://schemas.microsoft.com/office/2006/metadata/properties"/>
    <ds:schemaRef ds:uri="5d2bfae6-4b69-46a3-8431-3bde041994b9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5c19f4e1-aa8f-4329-b840-3ed47d4b544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Oakland County Powerpoint Template (1)</Template>
  <TotalTime>1175</TotalTime>
  <Words>560</Words>
  <Application>Microsoft Office PowerPoint</Application>
  <PresentationFormat>Custom</PresentationFormat>
  <Paragraphs>79</Paragraphs>
  <Slides>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Wingdings</vt:lpstr>
      <vt:lpstr>Median</vt:lpstr>
      <vt:lpstr>1_Firm Format - template_Blue</vt:lpstr>
      <vt:lpstr>think-cell Slide</vt:lpstr>
      <vt:lpstr>Clarity SharePoint</vt:lpstr>
      <vt:lpstr>Clarity: Create MS Team – SharePoint</vt:lpstr>
      <vt:lpstr>Clarity: Create MS Team – SharePoint</vt:lpstr>
      <vt:lpstr>Clarity: Access Project SharePoint Tab</vt:lpstr>
      <vt:lpstr>Clarity: Sync MS Team – Permissions</vt:lpstr>
    </vt:vector>
  </TitlesOfParts>
  <Company>Oakland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Clarity Modern Migration (MUX)</dc:title>
  <dc:creator>Goisdzinski, Kary V</dc:creator>
  <cp:lastModifiedBy>Simpson, Jemarice D</cp:lastModifiedBy>
  <cp:revision>51</cp:revision>
  <cp:lastPrinted>2023-09-06T13:42:55Z</cp:lastPrinted>
  <dcterms:created xsi:type="dcterms:W3CDTF">2022-09-08T12:42:08Z</dcterms:created>
  <dcterms:modified xsi:type="dcterms:W3CDTF">2024-04-08T20:05:39Z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0x010100585E05C119F3894F83A214E522CEB8E1</vt:lpwstr>
  </property>
</Properties>
</file>